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00" r:id="rId2"/>
    <p:sldId id="286" r:id="rId3"/>
    <p:sldId id="287" r:id="rId4"/>
    <p:sldId id="288" r:id="rId5"/>
    <p:sldId id="285" r:id="rId6"/>
    <p:sldId id="265" r:id="rId7"/>
    <p:sldId id="291" r:id="rId8"/>
    <p:sldId id="297" r:id="rId9"/>
    <p:sldId id="299" r:id="rId10"/>
    <p:sldId id="293" r:id="rId11"/>
    <p:sldId id="294" r:id="rId12"/>
    <p:sldId id="295" r:id="rId13"/>
    <p:sldId id="280" r:id="rId14"/>
    <p:sldId id="260" r:id="rId15"/>
    <p:sldId id="262" r:id="rId16"/>
    <p:sldId id="284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3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916D61-696D-42C4-A309-671F5C2E3008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73212-9B83-4BB5-937B-33A31F45B8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9155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373212-9B83-4BB5-937B-33A31F45B83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410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070-C944-4A5A-BE85-7BEEE68F5FFE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E847-0D79-4835-A4D0-BA8B59A007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3510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070-C944-4A5A-BE85-7BEEE68F5FFE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E847-0D79-4835-A4D0-BA8B59A007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1686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070-C944-4A5A-BE85-7BEEE68F5FFE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E847-0D79-4835-A4D0-BA8B59A007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7258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070-C944-4A5A-BE85-7BEEE68F5FFE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E847-0D79-4835-A4D0-BA8B59A007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113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070-C944-4A5A-BE85-7BEEE68F5FFE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E847-0D79-4835-A4D0-BA8B59A007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527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070-C944-4A5A-BE85-7BEEE68F5FFE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E847-0D79-4835-A4D0-BA8B59A007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155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070-C944-4A5A-BE85-7BEEE68F5FFE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E847-0D79-4835-A4D0-BA8B59A007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9244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070-C944-4A5A-BE85-7BEEE68F5FFE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E847-0D79-4835-A4D0-BA8B59A007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2090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070-C944-4A5A-BE85-7BEEE68F5FFE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E847-0D79-4835-A4D0-BA8B59A007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4154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070-C944-4A5A-BE85-7BEEE68F5FFE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E847-0D79-4835-A4D0-BA8B59A007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2649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070-C944-4A5A-BE85-7BEEE68F5FFE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E847-0D79-4835-A4D0-BA8B59A007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6180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8B070-C944-4A5A-BE85-7BEEE68F5FFE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2E847-0D79-4835-A4D0-BA8B59A007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8334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t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tif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image" Target="../media/image21.T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"/><Relationship Id="rId2" Type="http://schemas.openxmlformats.org/officeDocument/2006/relationships/image" Target="../media/image23.T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T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71501" y="2462007"/>
            <a:ext cx="9144000" cy="1655762"/>
          </a:xfrm>
        </p:spPr>
        <p:txBody>
          <a:bodyPr>
            <a:normAutofit/>
          </a:bodyPr>
          <a:lstStyle/>
          <a:p>
            <a:r>
              <a:rPr lang="en-US" altLang="zh-CN" sz="3200" dirty="0" smtClean="0"/>
              <a:t>Additional file 3: the original WB figures of Fig.4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571501" y="4545320"/>
            <a:ext cx="95085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      For </a:t>
            </a:r>
            <a:r>
              <a:rPr lang="en-US" altLang="zh-CN" dirty="0"/>
              <a:t>every blot, we first blot the membrane with antibodies to detect the </a:t>
            </a:r>
            <a:r>
              <a:rPr lang="en-US" altLang="zh-CN" dirty="0" smtClean="0"/>
              <a:t>levels </a:t>
            </a:r>
            <a:r>
              <a:rPr lang="en-US" altLang="zh-CN" dirty="0"/>
              <a:t>of Tau phosphorylation, IBa1, GFAP or </a:t>
            </a:r>
            <a:r>
              <a:rPr lang="en-US" altLang="zh-CN" dirty="0" err="1"/>
              <a:t>NeuN</a:t>
            </a:r>
            <a:r>
              <a:rPr lang="en-US" altLang="zh-CN" dirty="0"/>
              <a:t>, and </a:t>
            </a:r>
            <a:r>
              <a:rPr lang="en-US" altLang="zh-CN" dirty="0" smtClean="0"/>
              <a:t>expose </a:t>
            </a:r>
            <a:r>
              <a:rPr lang="en-US" altLang="zh-CN" dirty="0"/>
              <a:t>the membranes of </a:t>
            </a:r>
            <a:r>
              <a:rPr lang="en-US" altLang="zh-CN" dirty="0" smtClean="0"/>
              <a:t>AD </a:t>
            </a:r>
            <a:r>
              <a:rPr lang="en-US" altLang="zh-CN" dirty="0"/>
              <a:t>and WT group </a:t>
            </a:r>
            <a:r>
              <a:rPr lang="en-US" altLang="zh-CN" dirty="0" smtClean="0"/>
              <a:t>together(list at the left of each page of PPT). </a:t>
            </a:r>
            <a:r>
              <a:rPr lang="en-US" altLang="zh-CN" dirty="0"/>
              <a:t>T</a:t>
            </a:r>
            <a:r>
              <a:rPr lang="en-US" altLang="zh-CN" dirty="0" smtClean="0"/>
              <a:t>hen </a:t>
            </a:r>
            <a:r>
              <a:rPr lang="en-US" altLang="zh-CN" dirty="0"/>
              <a:t>cut the membranes containing the 25KD and 37KD markers to confirm the level of </a:t>
            </a:r>
            <a:r>
              <a:rPr lang="en-US" altLang="zh-CN" dirty="0" smtClean="0"/>
              <a:t>GAPDH (</a:t>
            </a:r>
            <a:r>
              <a:rPr lang="en-US" altLang="zh-CN" dirty="0"/>
              <a:t>list at the </a:t>
            </a:r>
            <a:r>
              <a:rPr lang="en-US" altLang="zh-CN" dirty="0" smtClean="0"/>
              <a:t>right </a:t>
            </a:r>
            <a:r>
              <a:rPr lang="en-US" altLang="zh-CN" dirty="0"/>
              <a:t>of each pages of PPT)</a:t>
            </a:r>
            <a:r>
              <a:rPr lang="en-US" altLang="zh-CN" dirty="0" smtClean="0"/>
              <a:t>.   </a:t>
            </a:r>
            <a:endParaRPr lang="zh-CN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45488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6542324" y="1127050"/>
            <a:ext cx="4877031" cy="2552193"/>
            <a:chOff x="6348475" y="1752595"/>
            <a:chExt cx="4877031" cy="2552193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6007CEDB-031D-4E26-B394-35081BDB4E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81" t="14473" r="15157" b="60432"/>
            <a:stretch/>
          </p:blipFill>
          <p:spPr>
            <a:xfrm>
              <a:off x="6348475" y="2321305"/>
              <a:ext cx="4877031" cy="1475304"/>
            </a:xfrm>
            <a:prstGeom prst="rect">
              <a:avLst/>
            </a:prstGeom>
          </p:spPr>
        </p:pic>
        <p:sp>
          <p:nvSpPr>
            <p:cNvPr id="30" name="文本框 1">
              <a:extLst>
                <a:ext uri="{FF2B5EF4-FFF2-40B4-BE49-F238E27FC236}">
                  <a16:creationId xmlns:a16="http://schemas.microsoft.com/office/drawing/2014/main" xmlns="" id="{FC035EE0-2D76-4B67-BFFE-E214772C91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4939" y="2021223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31" name="文本框 10">
              <a:extLst>
                <a:ext uri="{FF2B5EF4-FFF2-40B4-BE49-F238E27FC236}">
                  <a16:creationId xmlns:a16="http://schemas.microsoft.com/office/drawing/2014/main" xmlns="" id="{B0237734-C6B2-46AA-8D3E-5FBFCFC2D9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79579" y="2021223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32" name="文本框 11">
              <a:extLst>
                <a:ext uri="{FF2B5EF4-FFF2-40B4-BE49-F238E27FC236}">
                  <a16:creationId xmlns:a16="http://schemas.microsoft.com/office/drawing/2014/main" xmlns="" id="{655D3712-00E2-44FE-A2BE-3BB8740B7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08272" y="2021223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33" name="文本框 12">
              <a:extLst>
                <a:ext uri="{FF2B5EF4-FFF2-40B4-BE49-F238E27FC236}">
                  <a16:creationId xmlns:a16="http://schemas.microsoft.com/office/drawing/2014/main" xmlns="" id="{BD4C2E4F-337B-456C-A091-98EE3D96FD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53256" y="2021223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34" name="文本框 13">
              <a:extLst>
                <a:ext uri="{FF2B5EF4-FFF2-40B4-BE49-F238E27FC236}">
                  <a16:creationId xmlns:a16="http://schemas.microsoft.com/office/drawing/2014/main" xmlns="" id="{6CC0ED62-317F-4E6C-AAD4-8E20F14F17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27022" y="2021223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35" name="文本框 14">
              <a:extLst>
                <a:ext uri="{FF2B5EF4-FFF2-40B4-BE49-F238E27FC236}">
                  <a16:creationId xmlns:a16="http://schemas.microsoft.com/office/drawing/2014/main" xmlns="" id="{12DFE89A-7E0A-4133-B3B2-5E0FD9782E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42840" y="2021223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36" name="文本框 15">
              <a:extLst>
                <a:ext uri="{FF2B5EF4-FFF2-40B4-BE49-F238E27FC236}">
                  <a16:creationId xmlns:a16="http://schemas.microsoft.com/office/drawing/2014/main" xmlns="" id="{107AE6D5-88EF-495E-A814-E6BAFF933C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58653" y="2021223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37" name="文本框 16">
              <a:extLst>
                <a:ext uri="{FF2B5EF4-FFF2-40B4-BE49-F238E27FC236}">
                  <a16:creationId xmlns:a16="http://schemas.microsoft.com/office/drawing/2014/main" xmlns="" id="{C2638E1C-7652-4721-9CD0-C105B40976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68026" y="2021223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xmlns="" id="{56C7EC16-C681-4676-874B-2E9C413AE5C4}"/>
                </a:ext>
              </a:extLst>
            </p:cNvPr>
            <p:cNvCxnSpPr/>
            <p:nvPr/>
          </p:nvCxnSpPr>
          <p:spPr bwMode="auto">
            <a:xfrm>
              <a:off x="6696164" y="2006897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19">
              <a:extLst>
                <a:ext uri="{FF2B5EF4-FFF2-40B4-BE49-F238E27FC236}">
                  <a16:creationId xmlns:a16="http://schemas.microsoft.com/office/drawing/2014/main" xmlns="" id="{9BB4ACC9-5195-4E2D-9384-528168D550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79578" y="1752595"/>
              <a:ext cx="117523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文本框 21">
              <a:extLst>
                <a:ext uri="{FF2B5EF4-FFF2-40B4-BE49-F238E27FC236}">
                  <a16:creationId xmlns:a16="http://schemas.microsoft.com/office/drawing/2014/main" xmlns="" id="{24A63315-FDEC-4677-9FF2-F5652287E6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60603" y="1765576"/>
              <a:ext cx="1398050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xmlns="" id="{63761EF0-B1F5-4FF8-82B5-FFED124EF660}"/>
                </a:ext>
              </a:extLst>
            </p:cNvPr>
            <p:cNvCxnSpPr/>
            <p:nvPr/>
          </p:nvCxnSpPr>
          <p:spPr bwMode="auto">
            <a:xfrm>
              <a:off x="8858653" y="2021632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1">
              <a:extLst>
                <a:ext uri="{FF2B5EF4-FFF2-40B4-BE49-F238E27FC236}">
                  <a16:creationId xmlns:a16="http://schemas.microsoft.com/office/drawing/2014/main" xmlns="" id="{6B3CE1F1-1453-409C-B44E-5D92DD5366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8103" y="376758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3" name="文本框 10">
              <a:extLst>
                <a:ext uri="{FF2B5EF4-FFF2-40B4-BE49-F238E27FC236}">
                  <a16:creationId xmlns:a16="http://schemas.microsoft.com/office/drawing/2014/main" xmlns="" id="{69CFD8D8-AA91-48A3-A92E-B410903674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44687" y="376758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4" name="文本框 11">
              <a:extLst>
                <a:ext uri="{FF2B5EF4-FFF2-40B4-BE49-F238E27FC236}">
                  <a16:creationId xmlns:a16="http://schemas.microsoft.com/office/drawing/2014/main" xmlns="" id="{2643E8DF-058F-4747-91C7-2F29251CD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73380" y="376758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5" name="文本框 12">
              <a:extLst>
                <a:ext uri="{FF2B5EF4-FFF2-40B4-BE49-F238E27FC236}">
                  <a16:creationId xmlns:a16="http://schemas.microsoft.com/office/drawing/2014/main" xmlns="" id="{068D5C5B-4865-4B71-8943-B104F2DC99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18364" y="3767581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6" name="文本框 13">
              <a:extLst>
                <a:ext uri="{FF2B5EF4-FFF2-40B4-BE49-F238E27FC236}">
                  <a16:creationId xmlns:a16="http://schemas.microsoft.com/office/drawing/2014/main" xmlns="" id="{BF77FF1F-C72C-4233-A2BA-57EA804DE3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92130" y="376758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7" name="文本框 14">
              <a:extLst>
                <a:ext uri="{FF2B5EF4-FFF2-40B4-BE49-F238E27FC236}">
                  <a16:creationId xmlns:a16="http://schemas.microsoft.com/office/drawing/2014/main" xmlns="" id="{EAA5F80E-73CA-4A0B-9CC3-595F9BBE4F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07948" y="376758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8" name="文本框 15">
              <a:extLst>
                <a:ext uri="{FF2B5EF4-FFF2-40B4-BE49-F238E27FC236}">
                  <a16:creationId xmlns:a16="http://schemas.microsoft.com/office/drawing/2014/main" xmlns="" id="{12A627E7-835A-4287-9648-5563E2D9A6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23761" y="376758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9" name="文本框 16">
              <a:extLst>
                <a:ext uri="{FF2B5EF4-FFF2-40B4-BE49-F238E27FC236}">
                  <a16:creationId xmlns:a16="http://schemas.microsoft.com/office/drawing/2014/main" xmlns="" id="{2F9C11B3-EF3C-4ADA-93B6-618E82C25E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33134" y="3767581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xmlns="" id="{340924B0-FC9F-4866-9D32-70B0E098F56A}"/>
                </a:ext>
              </a:extLst>
            </p:cNvPr>
            <p:cNvCxnSpPr/>
            <p:nvPr/>
          </p:nvCxnSpPr>
          <p:spPr bwMode="auto">
            <a:xfrm>
              <a:off x="6844876" y="4026784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xmlns="" id="{B2294776-CB0B-45DC-968F-AB15954074C6}"/>
                </a:ext>
              </a:extLst>
            </p:cNvPr>
            <p:cNvCxnSpPr/>
            <p:nvPr/>
          </p:nvCxnSpPr>
          <p:spPr bwMode="auto">
            <a:xfrm>
              <a:off x="8984929" y="4026784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19">
              <a:extLst>
                <a:ext uri="{FF2B5EF4-FFF2-40B4-BE49-F238E27FC236}">
                  <a16:creationId xmlns:a16="http://schemas.microsoft.com/office/drawing/2014/main" xmlns="" id="{60CD470F-356C-41CB-A707-1DB0AC5E89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1948" y="4004706"/>
              <a:ext cx="96286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文本框 21">
              <a:extLst>
                <a:ext uri="{FF2B5EF4-FFF2-40B4-BE49-F238E27FC236}">
                  <a16:creationId xmlns:a16="http://schemas.microsoft.com/office/drawing/2014/main" xmlns="" id="{3D1FEAEB-44CF-42D9-A8BE-53311B82ED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41732" y="3990192"/>
              <a:ext cx="120080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198484" y="122711"/>
            <a:ext cx="1069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Figure 4A</a:t>
            </a:r>
            <a:endParaRPr lang="zh-CN" altLang="en-US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xmlns="" id="{99C7B416-0A6B-400D-8EE6-1F52D0E33598}"/>
              </a:ext>
            </a:extLst>
          </p:cNvPr>
          <p:cNvSpPr txBox="1"/>
          <p:nvPr/>
        </p:nvSpPr>
        <p:spPr>
          <a:xfrm>
            <a:off x="672585" y="643245"/>
            <a:ext cx="56171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RAB fraction</a:t>
            </a:r>
            <a:r>
              <a:rPr lang="zh-CN" altLang="en-US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 </a:t>
            </a:r>
            <a:r>
              <a:rPr lang="en-US" altLang="zh-CN" sz="1600" b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pTau</a:t>
            </a:r>
            <a:r>
              <a:rPr lang="en-US" altLang="zh-CN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(S202/T205) (blot with AT8 antibody)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xmlns="" id="{99C7B416-0A6B-400D-8EE6-1F52D0E33598}"/>
              </a:ext>
            </a:extLst>
          </p:cNvPr>
          <p:cNvSpPr txBox="1"/>
          <p:nvPr/>
        </p:nvSpPr>
        <p:spPr>
          <a:xfrm>
            <a:off x="6713599" y="614238"/>
            <a:ext cx="379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RAB fraction</a:t>
            </a:r>
            <a:r>
              <a:rPr lang="zh-CN" altLang="en-US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GAPDH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141099" y="1155860"/>
            <a:ext cx="5432275" cy="5324239"/>
            <a:chOff x="146140" y="979857"/>
            <a:chExt cx="5432275" cy="532423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EEB221F8-4778-47EA-84C8-1181250FAC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99" t="8737" r="16597" b="19311"/>
            <a:stretch/>
          </p:blipFill>
          <p:spPr>
            <a:xfrm>
              <a:off x="798311" y="1531398"/>
              <a:ext cx="4780104" cy="4245288"/>
            </a:xfrm>
            <a:prstGeom prst="rect">
              <a:avLst/>
            </a:prstGeom>
          </p:spPr>
        </p:pic>
        <p:sp>
          <p:nvSpPr>
            <p:cNvPr id="6" name="文本框 1">
              <a:extLst>
                <a:ext uri="{FF2B5EF4-FFF2-40B4-BE49-F238E27FC236}">
                  <a16:creationId xmlns:a16="http://schemas.microsoft.com/office/drawing/2014/main" xmlns="" id="{FC035EE0-2D76-4B67-BFFE-E214772C91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0908" y="124848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7" name="文本框 10">
              <a:extLst>
                <a:ext uri="{FF2B5EF4-FFF2-40B4-BE49-F238E27FC236}">
                  <a16:creationId xmlns:a16="http://schemas.microsoft.com/office/drawing/2014/main" xmlns="" id="{B0237734-C6B2-46AA-8D3E-5FBFCFC2D9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5548" y="124848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8" name="文本框 11">
              <a:extLst>
                <a:ext uri="{FF2B5EF4-FFF2-40B4-BE49-F238E27FC236}">
                  <a16:creationId xmlns:a16="http://schemas.microsoft.com/office/drawing/2014/main" xmlns="" id="{655D3712-00E2-44FE-A2BE-3BB8740B7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4241" y="124848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9" name="文本框 12">
              <a:extLst>
                <a:ext uri="{FF2B5EF4-FFF2-40B4-BE49-F238E27FC236}">
                  <a16:creationId xmlns:a16="http://schemas.microsoft.com/office/drawing/2014/main" xmlns="" id="{BD4C2E4F-337B-456C-A091-98EE3D96FD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9225" y="1248485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0" name="文本框 13">
              <a:extLst>
                <a:ext uri="{FF2B5EF4-FFF2-40B4-BE49-F238E27FC236}">
                  <a16:creationId xmlns:a16="http://schemas.microsoft.com/office/drawing/2014/main" xmlns="" id="{6CC0ED62-317F-4E6C-AAD4-8E20F14F17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42991" y="124848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1" name="文本框 14">
              <a:extLst>
                <a:ext uri="{FF2B5EF4-FFF2-40B4-BE49-F238E27FC236}">
                  <a16:creationId xmlns:a16="http://schemas.microsoft.com/office/drawing/2014/main" xmlns="" id="{12DFE89A-7E0A-4133-B3B2-5E0FD9782E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8809" y="124848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2" name="文本框 15">
              <a:extLst>
                <a:ext uri="{FF2B5EF4-FFF2-40B4-BE49-F238E27FC236}">
                  <a16:creationId xmlns:a16="http://schemas.microsoft.com/office/drawing/2014/main" xmlns="" id="{107AE6D5-88EF-495E-A814-E6BAFF933C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4622" y="124848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3" name="文本框 16">
              <a:extLst>
                <a:ext uri="{FF2B5EF4-FFF2-40B4-BE49-F238E27FC236}">
                  <a16:creationId xmlns:a16="http://schemas.microsoft.com/office/drawing/2014/main" xmlns="" id="{C2638E1C-7652-4721-9CD0-C105B40976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83995" y="1248485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xmlns="" id="{56C7EC16-C681-4676-874B-2E9C413AE5C4}"/>
                </a:ext>
              </a:extLst>
            </p:cNvPr>
            <p:cNvCxnSpPr/>
            <p:nvPr/>
          </p:nvCxnSpPr>
          <p:spPr bwMode="auto">
            <a:xfrm>
              <a:off x="1112133" y="1234159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9">
              <a:extLst>
                <a:ext uri="{FF2B5EF4-FFF2-40B4-BE49-F238E27FC236}">
                  <a16:creationId xmlns:a16="http://schemas.microsoft.com/office/drawing/2014/main" xmlns="" id="{9BB4ACC9-5195-4E2D-9384-528168D550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5548" y="979857"/>
              <a:ext cx="118173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文本框 21">
              <a:extLst>
                <a:ext uri="{FF2B5EF4-FFF2-40B4-BE49-F238E27FC236}">
                  <a16:creationId xmlns:a16="http://schemas.microsoft.com/office/drawing/2014/main" xmlns="" id="{24A63315-FDEC-4677-9FF2-F5652287E6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76572" y="992838"/>
              <a:ext cx="140844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63761EF0-B1F5-4FF8-82B5-FFED124EF660}"/>
                </a:ext>
              </a:extLst>
            </p:cNvPr>
            <p:cNvCxnSpPr/>
            <p:nvPr/>
          </p:nvCxnSpPr>
          <p:spPr bwMode="auto">
            <a:xfrm>
              <a:off x="3274622" y="1248894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">
              <a:extLst>
                <a:ext uri="{FF2B5EF4-FFF2-40B4-BE49-F238E27FC236}">
                  <a16:creationId xmlns:a16="http://schemas.microsoft.com/office/drawing/2014/main" xmlns="" id="{6B3CE1F1-1453-409C-B44E-5D92DD5366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200" y="576688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9" name="文本框 10">
              <a:extLst>
                <a:ext uri="{FF2B5EF4-FFF2-40B4-BE49-F238E27FC236}">
                  <a16:creationId xmlns:a16="http://schemas.microsoft.com/office/drawing/2014/main" xmlns="" id="{69CFD8D8-AA91-48A3-A92E-B410903674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4784" y="576688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0" name="文本框 11">
              <a:extLst>
                <a:ext uri="{FF2B5EF4-FFF2-40B4-BE49-F238E27FC236}">
                  <a16:creationId xmlns:a16="http://schemas.microsoft.com/office/drawing/2014/main" xmlns="" id="{2643E8DF-058F-4747-91C7-2F29251CD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3477" y="576688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1" name="文本框 12">
              <a:extLst>
                <a:ext uri="{FF2B5EF4-FFF2-40B4-BE49-F238E27FC236}">
                  <a16:creationId xmlns:a16="http://schemas.microsoft.com/office/drawing/2014/main" xmlns="" id="{068D5C5B-4865-4B71-8943-B104F2DC99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8461" y="5766889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2" name="文本框 13">
              <a:extLst>
                <a:ext uri="{FF2B5EF4-FFF2-40B4-BE49-F238E27FC236}">
                  <a16:creationId xmlns:a16="http://schemas.microsoft.com/office/drawing/2014/main" xmlns="" id="{BF77FF1F-C72C-4233-A2BA-57EA804DE3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2227" y="576688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3" name="文本框 14">
              <a:extLst>
                <a:ext uri="{FF2B5EF4-FFF2-40B4-BE49-F238E27FC236}">
                  <a16:creationId xmlns:a16="http://schemas.microsoft.com/office/drawing/2014/main" xmlns="" id="{EAA5F80E-73CA-4A0B-9CC3-595F9BBE4F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8045" y="576688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4" name="文本框 15">
              <a:extLst>
                <a:ext uri="{FF2B5EF4-FFF2-40B4-BE49-F238E27FC236}">
                  <a16:creationId xmlns:a16="http://schemas.microsoft.com/office/drawing/2014/main" xmlns="" id="{12A627E7-835A-4287-9648-5563E2D9A6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3858" y="576688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5" name="文本框 16">
              <a:extLst>
                <a:ext uri="{FF2B5EF4-FFF2-40B4-BE49-F238E27FC236}">
                  <a16:creationId xmlns:a16="http://schemas.microsoft.com/office/drawing/2014/main" xmlns="" id="{2F9C11B3-EF3C-4ADA-93B6-618E82C25E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3231" y="5766889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xmlns="" id="{340924B0-FC9F-4866-9D32-70B0E098F56A}"/>
                </a:ext>
              </a:extLst>
            </p:cNvPr>
            <p:cNvCxnSpPr/>
            <p:nvPr/>
          </p:nvCxnSpPr>
          <p:spPr bwMode="auto">
            <a:xfrm>
              <a:off x="1254973" y="6026092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xmlns="" id="{B2294776-CB0B-45DC-968F-AB15954074C6}"/>
                </a:ext>
              </a:extLst>
            </p:cNvPr>
            <p:cNvCxnSpPr/>
            <p:nvPr/>
          </p:nvCxnSpPr>
          <p:spPr bwMode="auto">
            <a:xfrm>
              <a:off x="3395026" y="6026092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19">
              <a:extLst>
                <a:ext uri="{FF2B5EF4-FFF2-40B4-BE49-F238E27FC236}">
                  <a16:creationId xmlns:a16="http://schemas.microsoft.com/office/drawing/2014/main" xmlns="" id="{60CD470F-356C-41CB-A707-1DB0AC5E89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2045" y="6004014"/>
              <a:ext cx="96286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文本框 21">
              <a:extLst>
                <a:ext uri="{FF2B5EF4-FFF2-40B4-BE49-F238E27FC236}">
                  <a16:creationId xmlns:a16="http://schemas.microsoft.com/office/drawing/2014/main" xmlns="" id="{3D1FEAEB-44CF-42D9-A8BE-53311B82ED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51829" y="5989500"/>
              <a:ext cx="120080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46140" y="1857812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75kD</a:t>
              </a:r>
              <a:endParaRPr lang="zh-CN" altLang="en-US" dirty="0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61056" y="2357130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50kD</a:t>
              </a:r>
              <a:endParaRPr lang="zh-CN" altLang="en-US" dirty="0"/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59535" y="2765825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02864" y="4005811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75kD</a:t>
              </a:r>
              <a:endParaRPr lang="zh-CN" altLang="en-US" dirty="0"/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217780" y="4505129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50kD</a:t>
              </a:r>
              <a:endParaRPr lang="zh-CN" altLang="en-US" dirty="0"/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216259" y="4913824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7687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组合 71"/>
          <p:cNvGrpSpPr/>
          <p:nvPr/>
        </p:nvGrpSpPr>
        <p:grpSpPr>
          <a:xfrm>
            <a:off x="118623" y="1295441"/>
            <a:ext cx="6133760" cy="5380789"/>
            <a:chOff x="118623" y="1438454"/>
            <a:chExt cx="6133760" cy="5380789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342813DF-831C-45A7-A3AA-58CF1C0060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265" y="1438454"/>
              <a:ext cx="119982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文本框 21">
              <a:extLst>
                <a:ext uri="{FF2B5EF4-FFF2-40B4-BE49-F238E27FC236}">
                  <a16:creationId xmlns:a16="http://schemas.microsoft.com/office/drawing/2014/main" xmlns="" id="{19980DFF-42AA-47E5-A980-D0900C6E6A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6021" y="1438454"/>
              <a:ext cx="1357208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118623" y="1700239"/>
              <a:ext cx="6133760" cy="5119004"/>
              <a:chOff x="136411" y="1441819"/>
              <a:chExt cx="6133760" cy="5119004"/>
            </a:xfrm>
          </p:grpSpPr>
          <p:pic>
            <p:nvPicPr>
              <p:cNvPr id="2" name="图片 1">
                <a:extLst>
                  <a:ext uri="{FF2B5EF4-FFF2-40B4-BE49-F238E27FC236}">
                    <a16:creationId xmlns:a16="http://schemas.microsoft.com/office/drawing/2014/main" xmlns="" id="{CFADB468-0A31-43FA-B2CE-ABA2AB92CC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529" t="11084" r="15927" b="23786"/>
              <a:stretch/>
            </p:blipFill>
            <p:spPr>
              <a:xfrm>
                <a:off x="827315" y="1683657"/>
                <a:ext cx="5442856" cy="4339771"/>
              </a:xfrm>
              <a:prstGeom prst="rect">
                <a:avLst/>
              </a:prstGeom>
            </p:spPr>
          </p:pic>
          <p:cxnSp>
            <p:nvCxnSpPr>
              <p:cNvPr id="4" name="直接连接符 3"/>
              <p:cNvCxnSpPr/>
              <p:nvPr/>
            </p:nvCxnSpPr>
            <p:spPr>
              <a:xfrm flipV="1">
                <a:off x="827315" y="3831770"/>
                <a:ext cx="5442856" cy="2177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文本框 1">
                <a:extLst>
                  <a:ext uri="{FF2B5EF4-FFF2-40B4-BE49-F238E27FC236}">
                    <a16:creationId xmlns:a16="http://schemas.microsoft.com/office/drawing/2014/main" xmlns="" id="{4B04482F-D8C0-4886-B9C6-007523EF8F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88429" y="1456145"/>
                <a:ext cx="434585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852E4C0C-95F9-4774-B4CD-D7FAE51F70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81695" y="1456145"/>
                <a:ext cx="434585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D15BFF1D-061F-4909-BDAD-A918377322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23088" y="1456145"/>
                <a:ext cx="434585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xmlns="" id="{33FB5E4B-F15F-4532-9192-311939EE2F5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44451" y="1456145"/>
                <a:ext cx="542353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xmlns="" id="{F05DD24A-D66F-428A-84EE-8870D3D797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18754" y="1456145"/>
                <a:ext cx="434585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xmlns="" id="{4964BB2E-3BEB-48A9-B7CF-EDC681E66BE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46914" y="1456145"/>
                <a:ext cx="434585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xmlns="" id="{683285D8-80F4-42E0-A82B-5FAEE9D7315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88127" y="1456145"/>
                <a:ext cx="434585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xmlns="" id="{61D9DB5A-0205-47B2-B5D3-C5651945C8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15642" y="1456145"/>
                <a:ext cx="528711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xmlns="" id="{1492BC3C-849F-4EDE-8EB0-90B6D392680A}"/>
                  </a:ext>
                </a:extLst>
              </p:cNvPr>
              <p:cNvCxnSpPr/>
              <p:nvPr/>
            </p:nvCxnSpPr>
            <p:spPr bwMode="auto">
              <a:xfrm>
                <a:off x="1623859" y="1441819"/>
                <a:ext cx="187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xmlns="" id="{FAAAE37E-EBE0-458B-8479-5F71371A1E8A}"/>
                  </a:ext>
                </a:extLst>
              </p:cNvPr>
              <p:cNvCxnSpPr/>
              <p:nvPr/>
            </p:nvCxnSpPr>
            <p:spPr bwMode="auto">
              <a:xfrm>
                <a:off x="3815070" y="1441819"/>
                <a:ext cx="187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文本框 1">
                <a:extLst>
                  <a:ext uri="{FF2B5EF4-FFF2-40B4-BE49-F238E27FC236}">
                    <a16:creationId xmlns:a16="http://schemas.microsoft.com/office/drawing/2014/main" xmlns="" id="{FDF5429A-897F-4FB7-8444-C54D1FBACE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80456" y="5975173"/>
                <a:ext cx="434585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20" name="文本框 10">
                <a:extLst>
                  <a:ext uri="{FF2B5EF4-FFF2-40B4-BE49-F238E27FC236}">
                    <a16:creationId xmlns:a16="http://schemas.microsoft.com/office/drawing/2014/main" xmlns="" id="{B2BF3EC0-D31A-4D3D-BFBE-E35CED5266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73722" y="5975173"/>
                <a:ext cx="434585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21" name="文本框 11">
                <a:extLst>
                  <a:ext uri="{FF2B5EF4-FFF2-40B4-BE49-F238E27FC236}">
                    <a16:creationId xmlns:a16="http://schemas.microsoft.com/office/drawing/2014/main" xmlns="" id="{A2FA205C-AF4E-4E09-BE7C-9177A39F9A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27994" y="5975173"/>
                <a:ext cx="434585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22" name="文本框 12">
                <a:extLst>
                  <a:ext uri="{FF2B5EF4-FFF2-40B4-BE49-F238E27FC236}">
                    <a16:creationId xmlns:a16="http://schemas.microsoft.com/office/drawing/2014/main" xmlns="" id="{73821600-02EB-414A-AB0B-6901998025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36478" y="5975173"/>
                <a:ext cx="542353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23" name="文本框 13">
                <a:extLst>
                  <a:ext uri="{FF2B5EF4-FFF2-40B4-BE49-F238E27FC236}">
                    <a16:creationId xmlns:a16="http://schemas.microsoft.com/office/drawing/2014/main" xmlns="" id="{3EA96A20-FCE9-444A-8D0A-C0447910DC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10781" y="5975173"/>
                <a:ext cx="434585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24" name="文本框 14">
                <a:extLst>
                  <a:ext uri="{FF2B5EF4-FFF2-40B4-BE49-F238E27FC236}">
                    <a16:creationId xmlns:a16="http://schemas.microsoft.com/office/drawing/2014/main" xmlns="" id="{94F7F4D7-88D1-464E-87B9-BA4234C78F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38941" y="5975173"/>
                <a:ext cx="434585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25" name="文本框 15">
                <a:extLst>
                  <a:ext uri="{FF2B5EF4-FFF2-40B4-BE49-F238E27FC236}">
                    <a16:creationId xmlns:a16="http://schemas.microsoft.com/office/drawing/2014/main" xmlns="" id="{315FDF1D-FFF9-4546-8A78-F154EBCF12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05912" y="5975173"/>
                <a:ext cx="434585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26" name="文本框 16">
                <a:extLst>
                  <a:ext uri="{FF2B5EF4-FFF2-40B4-BE49-F238E27FC236}">
                    <a16:creationId xmlns:a16="http://schemas.microsoft.com/office/drawing/2014/main" xmlns="" id="{23B29F6C-8638-4A40-B87E-A67B352B807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59185" y="5975173"/>
                <a:ext cx="528711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xmlns="" id="{D7AF2742-C436-4700-97C3-AFCEFAB4E24D}"/>
                  </a:ext>
                </a:extLst>
              </p:cNvPr>
              <p:cNvCxnSpPr/>
              <p:nvPr/>
            </p:nvCxnSpPr>
            <p:spPr bwMode="auto">
              <a:xfrm>
                <a:off x="1584952" y="6219766"/>
                <a:ext cx="187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xmlns="" id="{D862B0C2-AF39-4DB2-A664-107745D90316}"/>
                  </a:ext>
                </a:extLst>
              </p:cNvPr>
              <p:cNvCxnSpPr/>
              <p:nvPr/>
            </p:nvCxnSpPr>
            <p:spPr bwMode="auto">
              <a:xfrm>
                <a:off x="3789042" y="6219766"/>
                <a:ext cx="187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文本框 19">
                <a:extLst>
                  <a:ext uri="{FF2B5EF4-FFF2-40B4-BE49-F238E27FC236}">
                    <a16:creationId xmlns:a16="http://schemas.microsoft.com/office/drawing/2014/main" xmlns="" id="{F7CC49CC-2A07-436D-A686-D1EB49464E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11834" y="6247236"/>
                <a:ext cx="961179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35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WT Male</a:t>
                </a:r>
                <a:endParaRPr lang="zh-CN" altLang="en-US" sz="135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文本框 21">
                <a:extLst>
                  <a:ext uri="{FF2B5EF4-FFF2-40B4-BE49-F238E27FC236}">
                    <a16:creationId xmlns:a16="http://schemas.microsoft.com/office/drawing/2014/main" xmlns="" id="{E56C1E1C-CC12-4CFD-8F07-32BE9F1F5D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91770" y="6260741"/>
                <a:ext cx="1292406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35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WT Female</a:t>
                </a:r>
                <a:endParaRPr lang="zh-CN" altLang="en-US" sz="135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171756" y="1696932"/>
                <a:ext cx="6655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75kD</a:t>
                </a:r>
                <a:endParaRPr lang="zh-CN" altLang="en-US" dirty="0"/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73276" y="2107358"/>
                <a:ext cx="6655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50kD</a:t>
                </a:r>
                <a:endParaRPr lang="zh-CN" altLang="en-US" dirty="0"/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85064" y="2489965"/>
                <a:ext cx="6655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/>
                  <a:t>37kD</a:t>
                </a:r>
                <a:endParaRPr lang="zh-CN" altLang="en-US" dirty="0"/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85064" y="3055355"/>
                <a:ext cx="6655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/>
                  <a:t>25kD</a:t>
                </a:r>
                <a:endParaRPr lang="zh-CN" altLang="en-US" dirty="0"/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87920" y="3490898"/>
                <a:ext cx="6655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/>
                  <a:t>20kD</a:t>
                </a:r>
                <a:endParaRPr lang="zh-CN" altLang="en-US" dirty="0"/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36411" y="4044796"/>
                <a:ext cx="6655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75kD</a:t>
                </a:r>
                <a:endParaRPr lang="zh-CN" altLang="en-US" dirty="0"/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137931" y="4353624"/>
                <a:ext cx="6655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50kD</a:t>
                </a:r>
                <a:endParaRPr lang="zh-CN" altLang="en-US" dirty="0"/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149719" y="4707202"/>
                <a:ext cx="6655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/>
                  <a:t>37kD</a:t>
                </a:r>
                <a:endParaRPr lang="zh-CN" altLang="en-US" dirty="0"/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149719" y="5229049"/>
                <a:ext cx="6655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/>
                  <a:t>25kD</a:t>
                </a:r>
                <a:endParaRPr lang="zh-CN" altLang="en-US" dirty="0"/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152575" y="5737164"/>
                <a:ext cx="6655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/>
                  <a:t>20kD</a:t>
                </a:r>
                <a:endParaRPr lang="zh-CN" altLang="en-US" dirty="0"/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6550167" y="1295441"/>
            <a:ext cx="5341257" cy="2398599"/>
            <a:chOff x="6604000" y="2028777"/>
            <a:chExt cx="5341257" cy="2398599"/>
          </a:xfrm>
        </p:grpSpPr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xmlns="" id="{547CA19C-4D5A-4719-A926-C937EF78C0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89" t="9723" r="20012" b="70335"/>
            <a:stretch/>
          </p:blipFill>
          <p:spPr>
            <a:xfrm>
              <a:off x="6604000" y="2539431"/>
              <a:ext cx="5341257" cy="1320799"/>
            </a:xfrm>
            <a:prstGeom prst="rect">
              <a:avLst/>
            </a:prstGeom>
          </p:spPr>
        </p:pic>
        <p:sp>
          <p:nvSpPr>
            <p:cNvPr id="44" name="文本框 1">
              <a:extLst>
                <a:ext uri="{FF2B5EF4-FFF2-40B4-BE49-F238E27FC236}">
                  <a16:creationId xmlns:a16="http://schemas.microsoft.com/office/drawing/2014/main" xmlns="" id="{4B04482F-D8C0-4886-B9C6-007523EF8F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85286" y="229740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xmlns="" id="{852E4C0C-95F9-4774-B4CD-D7FAE51F70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78552" y="229740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D15BFF1D-061F-4909-BDAD-A918377322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19945" y="229740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xmlns="" id="{33FB5E4B-F15F-4532-9192-311939EE2F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41308" y="2297405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xmlns="" id="{F05DD24A-D66F-428A-84EE-8870D3D797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15611" y="229740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xmlns="" id="{4964BB2E-3BEB-48A9-B7CF-EDC681E66B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43771" y="229740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xmlns="" id="{683285D8-80F4-42E0-A82B-5FAEE9D731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84984" y="229740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xmlns="" id="{61D9DB5A-0205-47B2-B5D3-C5651945C8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12499" y="2297405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xmlns="" id="{1492BC3C-849F-4EDE-8EB0-90B6D392680A}"/>
                </a:ext>
              </a:extLst>
            </p:cNvPr>
            <p:cNvCxnSpPr/>
            <p:nvPr/>
          </p:nvCxnSpPr>
          <p:spPr bwMode="auto">
            <a:xfrm>
              <a:off x="7320716" y="2283079"/>
              <a:ext cx="187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xmlns="" id="{FAAAE37E-EBE0-458B-8479-5F71371A1E8A}"/>
                </a:ext>
              </a:extLst>
            </p:cNvPr>
            <p:cNvCxnSpPr/>
            <p:nvPr/>
          </p:nvCxnSpPr>
          <p:spPr bwMode="auto">
            <a:xfrm>
              <a:off x="9511927" y="2283079"/>
              <a:ext cx="187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xmlns="" id="{342813DF-831C-45A7-A3AA-58CF1C0060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65148" y="2028777"/>
              <a:ext cx="1327568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文本框 21">
              <a:extLst>
                <a:ext uri="{FF2B5EF4-FFF2-40B4-BE49-F238E27FC236}">
                  <a16:creationId xmlns:a16="http://schemas.microsoft.com/office/drawing/2014/main" xmlns="" id="{19980DFF-42AA-47E5-A980-D0900C6E6A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56403" y="2028777"/>
              <a:ext cx="174673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文本框 1">
              <a:extLst>
                <a:ext uri="{FF2B5EF4-FFF2-40B4-BE49-F238E27FC236}">
                  <a16:creationId xmlns:a16="http://schemas.microsoft.com/office/drawing/2014/main" xmlns="" id="{FDF5429A-897F-4FB7-8444-C54D1FBACE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61973" y="384172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7" name="文本框 10">
              <a:extLst>
                <a:ext uri="{FF2B5EF4-FFF2-40B4-BE49-F238E27FC236}">
                  <a16:creationId xmlns:a16="http://schemas.microsoft.com/office/drawing/2014/main" xmlns="" id="{B2BF3EC0-D31A-4D3D-BFBE-E35CED5266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55239" y="384172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8" name="文本框 11">
              <a:extLst>
                <a:ext uri="{FF2B5EF4-FFF2-40B4-BE49-F238E27FC236}">
                  <a16:creationId xmlns:a16="http://schemas.microsoft.com/office/drawing/2014/main" xmlns="" id="{A2FA205C-AF4E-4E09-BE7C-9177A39F9A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9511" y="384172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9" name="文本框 12">
              <a:extLst>
                <a:ext uri="{FF2B5EF4-FFF2-40B4-BE49-F238E27FC236}">
                  <a16:creationId xmlns:a16="http://schemas.microsoft.com/office/drawing/2014/main" xmlns="" id="{73821600-02EB-414A-AB0B-6901998025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17995" y="3841726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0" name="文本框 13">
              <a:extLst>
                <a:ext uri="{FF2B5EF4-FFF2-40B4-BE49-F238E27FC236}">
                  <a16:creationId xmlns:a16="http://schemas.microsoft.com/office/drawing/2014/main" xmlns="" id="{3EA96A20-FCE9-444A-8D0A-C0447910DC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92298" y="384172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1" name="文本框 14">
              <a:extLst>
                <a:ext uri="{FF2B5EF4-FFF2-40B4-BE49-F238E27FC236}">
                  <a16:creationId xmlns:a16="http://schemas.microsoft.com/office/drawing/2014/main" xmlns="" id="{94F7F4D7-88D1-464E-87B9-BA4234C78F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20458" y="384172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2" name="文本框 15">
              <a:extLst>
                <a:ext uri="{FF2B5EF4-FFF2-40B4-BE49-F238E27FC236}">
                  <a16:creationId xmlns:a16="http://schemas.microsoft.com/office/drawing/2014/main" xmlns="" id="{315FDF1D-FFF9-4546-8A78-F154EBCF12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87429" y="384172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3" name="文本框 16">
              <a:extLst>
                <a:ext uri="{FF2B5EF4-FFF2-40B4-BE49-F238E27FC236}">
                  <a16:creationId xmlns:a16="http://schemas.microsoft.com/office/drawing/2014/main" xmlns="" id="{23B29F6C-8638-4A40-B87E-A67B352B80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40702" y="3841726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xmlns="" id="{D7AF2742-C436-4700-97C3-AFCEFAB4E24D}"/>
                </a:ext>
              </a:extLst>
            </p:cNvPr>
            <p:cNvCxnSpPr/>
            <p:nvPr/>
          </p:nvCxnSpPr>
          <p:spPr bwMode="auto">
            <a:xfrm>
              <a:off x="7166469" y="4086319"/>
              <a:ext cx="187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xmlns="" id="{D862B0C2-AF39-4DB2-A664-107745D90316}"/>
                </a:ext>
              </a:extLst>
            </p:cNvPr>
            <p:cNvCxnSpPr/>
            <p:nvPr/>
          </p:nvCxnSpPr>
          <p:spPr bwMode="auto">
            <a:xfrm>
              <a:off x="9370559" y="4086319"/>
              <a:ext cx="187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文本框 19">
              <a:extLst>
                <a:ext uri="{FF2B5EF4-FFF2-40B4-BE49-F238E27FC236}">
                  <a16:creationId xmlns:a16="http://schemas.microsoft.com/office/drawing/2014/main" xmlns="" id="{F7CC49CC-2A07-436D-A686-D1EB49464E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93351" y="4113789"/>
              <a:ext cx="96117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文本框 21">
              <a:extLst>
                <a:ext uri="{FF2B5EF4-FFF2-40B4-BE49-F238E27FC236}">
                  <a16:creationId xmlns:a16="http://schemas.microsoft.com/office/drawing/2014/main" xmlns="" id="{E56C1E1C-CC12-4CFD-8F07-32BE9F1F5D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73287" y="4127294"/>
              <a:ext cx="1292406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8" name="文本框 67">
            <a:extLst>
              <a:ext uri="{FF2B5EF4-FFF2-40B4-BE49-F238E27FC236}">
                <a16:creationId xmlns:a16="http://schemas.microsoft.com/office/drawing/2014/main" xmlns="" id="{99C7B416-0A6B-400D-8EE6-1F52D0E33598}"/>
              </a:ext>
            </a:extLst>
          </p:cNvPr>
          <p:cNvSpPr txBox="1"/>
          <p:nvPr/>
        </p:nvSpPr>
        <p:spPr>
          <a:xfrm>
            <a:off x="801978" y="858786"/>
            <a:ext cx="379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RIPA fraction</a:t>
            </a:r>
            <a:r>
              <a:rPr lang="zh-CN" altLang="en-US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 </a:t>
            </a:r>
            <a:r>
              <a:rPr lang="en-US" altLang="zh-CN" sz="1600" b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pTau</a:t>
            </a:r>
            <a:r>
              <a:rPr lang="en-US" altLang="zh-CN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(S202/T205)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xmlns="" id="{99C7B416-0A6B-400D-8EE6-1F52D0E33598}"/>
              </a:ext>
            </a:extLst>
          </p:cNvPr>
          <p:cNvSpPr txBox="1"/>
          <p:nvPr/>
        </p:nvSpPr>
        <p:spPr>
          <a:xfrm>
            <a:off x="6492346" y="858786"/>
            <a:ext cx="379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RIPA </a:t>
            </a:r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fraction</a:t>
            </a:r>
            <a:r>
              <a:rPr lang="zh-CN" altLang="en-US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GAPDH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391513" y="166254"/>
            <a:ext cx="1061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Figure 4B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4879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99C7B416-0A6B-400D-8EE6-1F52D0E33598}"/>
              </a:ext>
            </a:extLst>
          </p:cNvPr>
          <p:cNvSpPr txBox="1"/>
          <p:nvPr/>
        </p:nvSpPr>
        <p:spPr>
          <a:xfrm>
            <a:off x="759665" y="465660"/>
            <a:ext cx="379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Urea fraction</a:t>
            </a:r>
            <a:r>
              <a:rPr lang="zh-CN" altLang="en-US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1600" b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pTau</a:t>
            </a:r>
            <a:r>
              <a:rPr lang="en-US" altLang="zh-CN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(S202/T205)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91513" y="166254"/>
            <a:ext cx="1060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Figure 4C</a:t>
            </a:r>
            <a:endParaRPr lang="zh-CN" altLang="en-US" dirty="0"/>
          </a:p>
        </p:txBody>
      </p:sp>
      <p:grpSp>
        <p:nvGrpSpPr>
          <p:cNvPr id="27" name="组合 26"/>
          <p:cNvGrpSpPr/>
          <p:nvPr/>
        </p:nvGrpSpPr>
        <p:grpSpPr>
          <a:xfrm>
            <a:off x="391513" y="984317"/>
            <a:ext cx="5811895" cy="5552190"/>
            <a:chOff x="391513" y="984317"/>
            <a:chExt cx="5811895" cy="555219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18" t="7621" r="14092" b="21299"/>
            <a:stretch/>
          </p:blipFill>
          <p:spPr>
            <a:xfrm>
              <a:off x="983304" y="1553027"/>
              <a:ext cx="5220104" cy="4470400"/>
            </a:xfrm>
            <a:prstGeom prst="rect">
              <a:avLst/>
            </a:prstGeom>
          </p:spPr>
        </p:pic>
        <p:sp>
          <p:nvSpPr>
            <p:cNvPr id="3" name="文本框 1">
              <a:extLst>
                <a:ext uri="{FF2B5EF4-FFF2-40B4-BE49-F238E27FC236}">
                  <a16:creationId xmlns:a16="http://schemas.microsoft.com/office/drawing/2014/main" xmlns="" id="{78D3CBBD-3C65-4E09-82B9-478D7CAA26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20599" y="125294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" name="文本框 10">
              <a:extLst>
                <a:ext uri="{FF2B5EF4-FFF2-40B4-BE49-F238E27FC236}">
                  <a16:creationId xmlns:a16="http://schemas.microsoft.com/office/drawing/2014/main" xmlns="" id="{19E303B8-E299-4B19-BC18-49997459A1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1165" y="125294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" name="文本框 11">
              <a:extLst>
                <a:ext uri="{FF2B5EF4-FFF2-40B4-BE49-F238E27FC236}">
                  <a16:creationId xmlns:a16="http://schemas.microsoft.com/office/drawing/2014/main" xmlns="" id="{5CFE75C2-574F-4D80-B653-3781178668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9858" y="125294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" name="文本框 12">
              <a:extLst>
                <a:ext uri="{FF2B5EF4-FFF2-40B4-BE49-F238E27FC236}">
                  <a16:creationId xmlns:a16="http://schemas.microsoft.com/office/drawing/2014/main" xmlns="" id="{73A5190C-2D03-470C-B325-EB92256980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3121" y="1252945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7" name="文本框 13">
              <a:extLst>
                <a:ext uri="{FF2B5EF4-FFF2-40B4-BE49-F238E27FC236}">
                  <a16:creationId xmlns:a16="http://schemas.microsoft.com/office/drawing/2014/main" xmlns="" id="{CF505934-07BE-4421-A870-1E8E127390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38224" y="125294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8" name="文本框 14">
              <a:extLst>
                <a:ext uri="{FF2B5EF4-FFF2-40B4-BE49-F238E27FC236}">
                  <a16:creationId xmlns:a16="http://schemas.microsoft.com/office/drawing/2014/main" xmlns="" id="{4AEE3C61-6CCD-4454-BE99-94C7454D8E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3684" y="125294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9" name="文本框 15">
              <a:extLst>
                <a:ext uri="{FF2B5EF4-FFF2-40B4-BE49-F238E27FC236}">
                  <a16:creationId xmlns:a16="http://schemas.microsoft.com/office/drawing/2014/main" xmlns="" id="{EC2668EA-3540-46B8-9C37-FE0E4DF9DD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2197" y="125294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0" name="文本框 16">
              <a:extLst>
                <a:ext uri="{FF2B5EF4-FFF2-40B4-BE49-F238E27FC236}">
                  <a16:creationId xmlns:a16="http://schemas.microsoft.com/office/drawing/2014/main" xmlns="" id="{6A539790-D6CD-489A-9012-DF1582998C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12" y="1252945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xmlns="" id="{CC7019EB-7B0D-4E2E-8E76-E80AAB5BC120}"/>
                </a:ext>
              </a:extLst>
            </p:cNvPr>
            <p:cNvCxnSpPr/>
            <p:nvPr/>
          </p:nvCxnSpPr>
          <p:spPr bwMode="auto">
            <a:xfrm>
              <a:off x="1443329" y="1238619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="" id="{4D25A1BE-DFA8-45C6-8713-E8E697EF63FD}"/>
                </a:ext>
              </a:extLst>
            </p:cNvPr>
            <p:cNvCxnSpPr/>
            <p:nvPr/>
          </p:nvCxnSpPr>
          <p:spPr bwMode="auto">
            <a:xfrm>
              <a:off x="3647240" y="1238619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9">
              <a:extLst>
                <a:ext uri="{FF2B5EF4-FFF2-40B4-BE49-F238E27FC236}">
                  <a16:creationId xmlns:a16="http://schemas.microsoft.com/office/drawing/2014/main" xmlns="" id="{ED3E1FDE-9579-4395-AA88-D9D43808B1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9327" y="984317"/>
              <a:ext cx="128548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60AC4B82-25E0-4FF0-BAAC-ADC5AD3ADE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6414" y="984317"/>
              <a:ext cx="144230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 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文本框 1">
              <a:extLst>
                <a:ext uri="{FF2B5EF4-FFF2-40B4-BE49-F238E27FC236}">
                  <a16:creationId xmlns:a16="http://schemas.microsoft.com/office/drawing/2014/main" xmlns="" id="{9BC2CA42-E480-48D4-B070-98BA5B829B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9372" y="597988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6" name="文本框 10">
              <a:extLst>
                <a:ext uri="{FF2B5EF4-FFF2-40B4-BE49-F238E27FC236}">
                  <a16:creationId xmlns:a16="http://schemas.microsoft.com/office/drawing/2014/main" xmlns="" id="{79467498-0C47-470F-B367-E3ABCC1329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4717" y="597988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7" name="文本框 11">
              <a:extLst>
                <a:ext uri="{FF2B5EF4-FFF2-40B4-BE49-F238E27FC236}">
                  <a16:creationId xmlns:a16="http://schemas.microsoft.com/office/drawing/2014/main" xmlns="" id="{6C265F73-84AD-4746-BF20-79BE14E7DE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9168" y="597988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8" name="文本框 12">
              <a:extLst>
                <a:ext uri="{FF2B5EF4-FFF2-40B4-BE49-F238E27FC236}">
                  <a16:creationId xmlns:a16="http://schemas.microsoft.com/office/drawing/2014/main" xmlns="" id="{3E875C14-62D8-48C0-9537-2F8586E492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1068" y="5979885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9" name="文本框 13">
              <a:extLst>
                <a:ext uri="{FF2B5EF4-FFF2-40B4-BE49-F238E27FC236}">
                  <a16:creationId xmlns:a16="http://schemas.microsoft.com/office/drawing/2014/main" xmlns="" id="{1EAC4CA3-97BB-4032-B016-9E821506EA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0508" y="597988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0" name="文本框 14">
              <a:extLst>
                <a:ext uri="{FF2B5EF4-FFF2-40B4-BE49-F238E27FC236}">
                  <a16:creationId xmlns:a16="http://schemas.microsoft.com/office/drawing/2014/main" xmlns="" id="{94921C23-A6C3-409E-88AD-10674D93C7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5968" y="597988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1" name="文本框 15">
              <a:extLst>
                <a:ext uri="{FF2B5EF4-FFF2-40B4-BE49-F238E27FC236}">
                  <a16:creationId xmlns:a16="http://schemas.microsoft.com/office/drawing/2014/main" xmlns="" id="{D762CD3D-850E-46CF-832A-13D2E09923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35376" y="597988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2" name="文本框 16">
              <a:extLst>
                <a:ext uri="{FF2B5EF4-FFF2-40B4-BE49-F238E27FC236}">
                  <a16:creationId xmlns:a16="http://schemas.microsoft.com/office/drawing/2014/main" xmlns="" id="{9FB7FB25-47AE-40F5-A5A9-E89458852F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2533" y="5979885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xmlns="" id="{D32D9CD1-BFD2-4D6A-ABA2-DC306A229507}"/>
                </a:ext>
              </a:extLst>
            </p:cNvPr>
            <p:cNvCxnSpPr/>
            <p:nvPr/>
          </p:nvCxnSpPr>
          <p:spPr bwMode="auto">
            <a:xfrm>
              <a:off x="1732069" y="6229471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04B8F9AD-82B1-4D8C-9E49-B40AAAD682E4}"/>
                </a:ext>
              </a:extLst>
            </p:cNvPr>
            <p:cNvCxnSpPr/>
            <p:nvPr/>
          </p:nvCxnSpPr>
          <p:spPr bwMode="auto">
            <a:xfrm>
              <a:off x="3847438" y="6229471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19">
              <a:extLst>
                <a:ext uri="{FF2B5EF4-FFF2-40B4-BE49-F238E27FC236}">
                  <a16:creationId xmlns:a16="http://schemas.microsoft.com/office/drawing/2014/main" xmlns="" id="{173145D2-BD11-4AFC-9E54-440B2C144F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4496" y="6236425"/>
              <a:ext cx="101883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D1FCA009-75CA-4D31-8633-21809647EC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4000" y="6236425"/>
              <a:ext cx="109254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983304" y="3759199"/>
              <a:ext cx="5220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/>
          </p:nvSpPr>
          <p:spPr>
            <a:xfrm>
              <a:off x="405537" y="1871791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75kD</a:t>
              </a:r>
              <a:endParaRPr lang="zh-CN" altLang="en-US" dirty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07057" y="2340273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50kD</a:t>
              </a:r>
              <a:endParaRPr lang="zh-CN" altLang="en-US" dirty="0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18845" y="2737394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18845" y="3433411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25kD</a:t>
              </a:r>
              <a:endParaRPr lang="zh-CN" altLang="en-US" dirty="0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91513" y="4191625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75kD</a:t>
              </a:r>
              <a:endParaRPr lang="zh-CN" altLang="en-US" dirty="0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393033" y="4529481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50kD</a:t>
              </a:r>
              <a:endParaRPr lang="zh-CN" altLang="en-US" dirty="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404821" y="4897572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04821" y="5404903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25kD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2106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文本框 59">
            <a:extLst>
              <a:ext uri="{FF2B5EF4-FFF2-40B4-BE49-F238E27FC236}">
                <a16:creationId xmlns:a16="http://schemas.microsoft.com/office/drawing/2014/main" xmlns="" id="{99C7B416-0A6B-400D-8EE6-1F52D0E33598}"/>
              </a:ext>
            </a:extLst>
          </p:cNvPr>
          <p:cNvSpPr txBox="1"/>
          <p:nvPr/>
        </p:nvSpPr>
        <p:spPr>
          <a:xfrm>
            <a:off x="935175" y="1011776"/>
            <a:ext cx="52199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RAB fraction</a:t>
            </a:r>
            <a:r>
              <a:rPr lang="zh-CN" altLang="en-US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 </a:t>
            </a:r>
            <a:r>
              <a:rPr lang="en-US" altLang="zh-CN" sz="1600" b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pTau</a:t>
            </a:r>
            <a:r>
              <a:rPr lang="en-US" altLang="zh-CN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(S396) (blot with PHF 13 antibody)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91513" y="166254"/>
            <a:ext cx="1079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Figure 4D</a:t>
            </a:r>
            <a:endParaRPr lang="zh-CN" altLang="en-US" dirty="0"/>
          </a:p>
        </p:txBody>
      </p:sp>
      <p:grpSp>
        <p:nvGrpSpPr>
          <p:cNvPr id="9" name="组合 8"/>
          <p:cNvGrpSpPr/>
          <p:nvPr/>
        </p:nvGrpSpPr>
        <p:grpSpPr>
          <a:xfrm>
            <a:off x="417292" y="1474896"/>
            <a:ext cx="5397201" cy="5184618"/>
            <a:chOff x="417292" y="1474896"/>
            <a:chExt cx="5397201" cy="5184618"/>
          </a:xfrm>
        </p:grpSpPr>
        <p:sp>
          <p:nvSpPr>
            <p:cNvPr id="29" name="文本框 1">
              <a:extLst>
                <a:ext uri="{FF2B5EF4-FFF2-40B4-BE49-F238E27FC236}">
                  <a16:creationId xmlns:a16="http://schemas.microsoft.com/office/drawing/2014/main" xmlns="" id="{8F05EC23-925B-4801-B088-39AA710494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2046" y="173006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30" name="文本框 10">
              <a:extLst>
                <a:ext uri="{FF2B5EF4-FFF2-40B4-BE49-F238E27FC236}">
                  <a16:creationId xmlns:a16="http://schemas.microsoft.com/office/drawing/2014/main" xmlns="" id="{D461955A-0422-47FC-992D-C0649CFC11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8012" y="173006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31" name="文本框 11">
              <a:extLst>
                <a:ext uri="{FF2B5EF4-FFF2-40B4-BE49-F238E27FC236}">
                  <a16:creationId xmlns:a16="http://schemas.microsoft.com/office/drawing/2014/main" xmlns="" id="{A3765F27-CDAD-4EA3-B103-D3FF02261B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9584" y="173006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32" name="文本框 12">
              <a:extLst>
                <a:ext uri="{FF2B5EF4-FFF2-40B4-BE49-F238E27FC236}">
                  <a16:creationId xmlns:a16="http://schemas.microsoft.com/office/drawing/2014/main" xmlns="" id="{B66E501D-1CE9-4389-BDBF-FFA667E57F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0326" y="1730065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33" name="文本框 13">
              <a:extLst>
                <a:ext uri="{FF2B5EF4-FFF2-40B4-BE49-F238E27FC236}">
                  <a16:creationId xmlns:a16="http://schemas.microsoft.com/office/drawing/2014/main" xmlns="" id="{8B36AE7E-E5B6-478E-98E3-253AEF9C66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91213" y="173006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34" name="文本框 14">
              <a:extLst>
                <a:ext uri="{FF2B5EF4-FFF2-40B4-BE49-F238E27FC236}">
                  <a16:creationId xmlns:a16="http://schemas.microsoft.com/office/drawing/2014/main" xmlns="" id="{D5EBBA05-3362-4AA7-A174-FF8E87D2EB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4152" y="173006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35" name="文本框 15">
              <a:extLst>
                <a:ext uri="{FF2B5EF4-FFF2-40B4-BE49-F238E27FC236}">
                  <a16:creationId xmlns:a16="http://schemas.microsoft.com/office/drawing/2014/main" xmlns="" id="{89D1C18C-6C45-4C22-9EEA-599E407E8B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7086" y="173006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36" name="文本框 16">
              <a:extLst>
                <a:ext uri="{FF2B5EF4-FFF2-40B4-BE49-F238E27FC236}">
                  <a16:creationId xmlns:a16="http://schemas.microsoft.com/office/drawing/2014/main" xmlns="" id="{DABEF6F6-F119-4558-84B1-6CFA5D212E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67822" y="1730065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xmlns="" id="{7697222D-B8E6-47D4-BCB1-815B3D510104}"/>
                </a:ext>
              </a:extLst>
            </p:cNvPr>
            <p:cNvCxnSpPr/>
            <p:nvPr/>
          </p:nvCxnSpPr>
          <p:spPr bwMode="auto">
            <a:xfrm>
              <a:off x="1334597" y="1715739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xmlns="" id="{3DD3BA84-7EA5-4A14-A0ED-AED4D5ADC6EA}"/>
                </a:ext>
              </a:extLst>
            </p:cNvPr>
            <p:cNvCxnSpPr/>
            <p:nvPr/>
          </p:nvCxnSpPr>
          <p:spPr bwMode="auto">
            <a:xfrm>
              <a:off x="3500408" y="1715739"/>
              <a:ext cx="1728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19">
              <a:extLst>
                <a:ext uri="{FF2B5EF4-FFF2-40B4-BE49-F238E27FC236}">
                  <a16:creationId xmlns:a16="http://schemas.microsoft.com/office/drawing/2014/main" xmlns="" id="{EC6D1D01-8BBF-43AD-A1F6-AA9ABAAD1C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4697" y="1478124"/>
              <a:ext cx="112150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文本框 21">
              <a:extLst>
                <a:ext uri="{FF2B5EF4-FFF2-40B4-BE49-F238E27FC236}">
                  <a16:creationId xmlns:a16="http://schemas.microsoft.com/office/drawing/2014/main" xmlns="" id="{C44685FA-E50A-47EC-8E09-67DE42AEAD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4152" y="1474896"/>
              <a:ext cx="1270250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文本框 1">
              <a:extLst>
                <a:ext uri="{FF2B5EF4-FFF2-40B4-BE49-F238E27FC236}">
                  <a16:creationId xmlns:a16="http://schemas.microsoft.com/office/drawing/2014/main" xmlns="" id="{71F0E7FB-FBF7-4EBE-A810-66BFE13AB3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4597" y="6046098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2" name="文本框 10">
              <a:extLst>
                <a:ext uri="{FF2B5EF4-FFF2-40B4-BE49-F238E27FC236}">
                  <a16:creationId xmlns:a16="http://schemas.microsoft.com/office/drawing/2014/main" xmlns="" id="{C5A96C86-D364-458E-B483-8C8F17F319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7684" y="6046098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3" name="文本框 11">
              <a:extLst>
                <a:ext uri="{FF2B5EF4-FFF2-40B4-BE49-F238E27FC236}">
                  <a16:creationId xmlns:a16="http://schemas.microsoft.com/office/drawing/2014/main" xmlns="" id="{0DB5D864-E755-46D3-BF1D-E4478F3A81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9256" y="6046098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4" name="文本框 12">
              <a:extLst>
                <a:ext uri="{FF2B5EF4-FFF2-40B4-BE49-F238E27FC236}">
                  <a16:creationId xmlns:a16="http://schemas.microsoft.com/office/drawing/2014/main" xmlns="" id="{C0437A2F-9900-4511-9809-C6F9CC11F6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8635" y="6046098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5" name="文本框 13">
              <a:extLst>
                <a:ext uri="{FF2B5EF4-FFF2-40B4-BE49-F238E27FC236}">
                  <a16:creationId xmlns:a16="http://schemas.microsoft.com/office/drawing/2014/main" xmlns="" id="{9F0AF59F-4DB2-45A2-B7AA-1BCA43EAE0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401" y="6046098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6" name="文本框 14">
              <a:extLst>
                <a:ext uri="{FF2B5EF4-FFF2-40B4-BE49-F238E27FC236}">
                  <a16:creationId xmlns:a16="http://schemas.microsoft.com/office/drawing/2014/main" xmlns="" id="{D8632127-1079-422E-A610-59217C61E3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5340" y="6046098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7" name="文本框 15">
              <a:extLst>
                <a:ext uri="{FF2B5EF4-FFF2-40B4-BE49-F238E27FC236}">
                  <a16:creationId xmlns:a16="http://schemas.microsoft.com/office/drawing/2014/main" xmlns="" id="{C329268A-2E86-46D5-BE28-0CDF2C9BA2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8274" y="6046098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8" name="文本框 16">
              <a:extLst>
                <a:ext uri="{FF2B5EF4-FFF2-40B4-BE49-F238E27FC236}">
                  <a16:creationId xmlns:a16="http://schemas.microsoft.com/office/drawing/2014/main" xmlns="" id="{940FDFBF-A9F7-4BB5-80A8-A7023508CB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67647" y="6046098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xmlns="" id="{F9DB7CBD-11B5-45F9-BE6A-1E36DB8B2E0C}"/>
                </a:ext>
              </a:extLst>
            </p:cNvPr>
            <p:cNvCxnSpPr/>
            <p:nvPr/>
          </p:nvCxnSpPr>
          <p:spPr bwMode="auto">
            <a:xfrm>
              <a:off x="1444269" y="6346180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xmlns="" id="{15335547-6079-4F12-8995-EAD2670C6383}"/>
                </a:ext>
              </a:extLst>
            </p:cNvPr>
            <p:cNvCxnSpPr/>
            <p:nvPr/>
          </p:nvCxnSpPr>
          <p:spPr bwMode="auto">
            <a:xfrm>
              <a:off x="3661596" y="6346180"/>
              <a:ext cx="1728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文本框 19">
              <a:extLst>
                <a:ext uri="{FF2B5EF4-FFF2-40B4-BE49-F238E27FC236}">
                  <a16:creationId xmlns:a16="http://schemas.microsoft.com/office/drawing/2014/main" xmlns="" id="{2E513028-2A36-4D2E-AB81-F9BAFECEBF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4808" y="6359432"/>
              <a:ext cx="103228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文本框 21">
              <a:extLst>
                <a:ext uri="{FF2B5EF4-FFF2-40B4-BE49-F238E27FC236}">
                  <a16:creationId xmlns:a16="http://schemas.microsoft.com/office/drawing/2014/main" xmlns="" id="{8CB76970-3866-48EB-B09D-31D0841E1C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9314" y="6346180"/>
              <a:ext cx="116396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29992" y="2173892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75kD</a:t>
              </a:r>
              <a:endParaRPr lang="zh-CN" altLang="en-US" dirty="0"/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434278" y="2644824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50kD</a:t>
              </a:r>
              <a:endParaRPr lang="zh-CN" altLang="en-US" dirty="0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26" t="13735" r="15959" b="16704"/>
            <a:stretch/>
          </p:blipFill>
          <p:spPr>
            <a:xfrm>
              <a:off x="985545" y="1982098"/>
              <a:ext cx="4828948" cy="4064000"/>
            </a:xfrm>
            <a:prstGeom prst="rect">
              <a:avLst/>
            </a:prstGeom>
          </p:spPr>
        </p:pic>
        <p:sp>
          <p:nvSpPr>
            <p:cNvPr id="56" name="文本框 55"/>
            <p:cNvSpPr txBox="1"/>
            <p:nvPr/>
          </p:nvSpPr>
          <p:spPr>
            <a:xfrm>
              <a:off x="429991" y="3081523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442691" y="3780326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25kD</a:t>
              </a:r>
              <a:endParaRPr lang="zh-CN" altLang="en-US" dirty="0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417292" y="4274224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75kD</a:t>
              </a:r>
              <a:endParaRPr lang="zh-CN" altLang="en-US" dirty="0"/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421578" y="4745156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50kD</a:t>
              </a:r>
              <a:endParaRPr lang="zh-CN" altLang="en-US" dirty="0"/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429991" y="5118355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429991" y="5766358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25kD</a:t>
              </a:r>
              <a:endParaRPr lang="zh-CN" altLang="en-US" dirty="0"/>
            </a:p>
          </p:txBody>
        </p:sp>
      </p:grpSp>
      <p:sp>
        <p:nvSpPr>
          <p:cNvPr id="91" name="文本框 90">
            <a:extLst>
              <a:ext uri="{FF2B5EF4-FFF2-40B4-BE49-F238E27FC236}">
                <a16:creationId xmlns:a16="http://schemas.microsoft.com/office/drawing/2014/main" xmlns="" id="{99C7B416-0A6B-400D-8EE6-1F52D0E33598}"/>
              </a:ext>
            </a:extLst>
          </p:cNvPr>
          <p:cNvSpPr txBox="1"/>
          <p:nvPr/>
        </p:nvSpPr>
        <p:spPr>
          <a:xfrm>
            <a:off x="6551612" y="990643"/>
            <a:ext cx="379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RAB fraction</a:t>
            </a:r>
            <a:r>
              <a:rPr lang="zh-CN" altLang="en-US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 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GAPDH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040994" y="1416865"/>
            <a:ext cx="5504825" cy="2560164"/>
            <a:chOff x="6120933" y="1763693"/>
            <a:chExt cx="5504825" cy="256016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20" t="21496" r="14970" b="53595"/>
            <a:stretch/>
          </p:blipFill>
          <p:spPr>
            <a:xfrm>
              <a:off x="6705750" y="2265952"/>
              <a:ext cx="4920008" cy="1496408"/>
            </a:xfrm>
            <a:prstGeom prst="rect">
              <a:avLst/>
            </a:prstGeom>
          </p:spPr>
        </p:pic>
        <p:sp>
          <p:nvSpPr>
            <p:cNvPr id="67" name="文本框 1">
              <a:extLst>
                <a:ext uri="{FF2B5EF4-FFF2-40B4-BE49-F238E27FC236}">
                  <a16:creationId xmlns:a16="http://schemas.microsoft.com/office/drawing/2014/main" xmlns="" id="{8F05EC23-925B-4801-B088-39AA710494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70389" y="201886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8" name="文本框 10">
              <a:extLst>
                <a:ext uri="{FF2B5EF4-FFF2-40B4-BE49-F238E27FC236}">
                  <a16:creationId xmlns:a16="http://schemas.microsoft.com/office/drawing/2014/main" xmlns="" id="{D461955A-0422-47FC-992D-C0649CFC11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76355" y="201886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9" name="文本框 11">
              <a:extLst>
                <a:ext uri="{FF2B5EF4-FFF2-40B4-BE49-F238E27FC236}">
                  <a16:creationId xmlns:a16="http://schemas.microsoft.com/office/drawing/2014/main" xmlns="" id="{A3765F27-CDAD-4EA3-B103-D3FF02261B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17927" y="201886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70" name="文本框 12">
              <a:extLst>
                <a:ext uri="{FF2B5EF4-FFF2-40B4-BE49-F238E27FC236}">
                  <a16:creationId xmlns:a16="http://schemas.microsoft.com/office/drawing/2014/main" xmlns="" id="{B66E501D-1CE9-4389-BDBF-FFA667E57F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88669" y="2018862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71" name="文本框 13">
              <a:extLst>
                <a:ext uri="{FF2B5EF4-FFF2-40B4-BE49-F238E27FC236}">
                  <a16:creationId xmlns:a16="http://schemas.microsoft.com/office/drawing/2014/main" xmlns="" id="{8B36AE7E-E5B6-478E-98E3-253AEF9C66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9556" y="201886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72" name="文本框 14">
              <a:extLst>
                <a:ext uri="{FF2B5EF4-FFF2-40B4-BE49-F238E27FC236}">
                  <a16:creationId xmlns:a16="http://schemas.microsoft.com/office/drawing/2014/main" xmlns="" id="{D5EBBA05-3362-4AA7-A174-FF8E87D2EB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52495" y="201886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73" name="文本框 15">
              <a:extLst>
                <a:ext uri="{FF2B5EF4-FFF2-40B4-BE49-F238E27FC236}">
                  <a16:creationId xmlns:a16="http://schemas.microsoft.com/office/drawing/2014/main" xmlns="" id="{89D1C18C-6C45-4C22-9EEA-599E407E8B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55429" y="201886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74" name="文本框 16">
              <a:extLst>
                <a:ext uri="{FF2B5EF4-FFF2-40B4-BE49-F238E27FC236}">
                  <a16:creationId xmlns:a16="http://schemas.microsoft.com/office/drawing/2014/main" xmlns="" id="{DABEF6F6-F119-4558-84B1-6CFA5D212E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26165" y="2018862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75" name="直接连接符 74">
              <a:extLst>
                <a:ext uri="{FF2B5EF4-FFF2-40B4-BE49-F238E27FC236}">
                  <a16:creationId xmlns:a16="http://schemas.microsoft.com/office/drawing/2014/main" xmlns="" id="{7697222D-B8E6-47D4-BCB1-815B3D510104}"/>
                </a:ext>
              </a:extLst>
            </p:cNvPr>
            <p:cNvCxnSpPr/>
            <p:nvPr/>
          </p:nvCxnSpPr>
          <p:spPr bwMode="auto">
            <a:xfrm>
              <a:off x="7092940" y="2004536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>
              <a:extLst>
                <a:ext uri="{FF2B5EF4-FFF2-40B4-BE49-F238E27FC236}">
                  <a16:creationId xmlns:a16="http://schemas.microsoft.com/office/drawing/2014/main" xmlns="" id="{3DD3BA84-7EA5-4A14-A0ED-AED4D5ADC6EA}"/>
                </a:ext>
              </a:extLst>
            </p:cNvPr>
            <p:cNvCxnSpPr/>
            <p:nvPr/>
          </p:nvCxnSpPr>
          <p:spPr bwMode="auto">
            <a:xfrm>
              <a:off x="9258751" y="2004536"/>
              <a:ext cx="1728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文本框 19">
              <a:extLst>
                <a:ext uri="{FF2B5EF4-FFF2-40B4-BE49-F238E27FC236}">
                  <a16:creationId xmlns:a16="http://schemas.microsoft.com/office/drawing/2014/main" xmlns="" id="{EC6D1D01-8BBF-43AD-A1F6-AA9ABAAD1C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65540" y="1766921"/>
              <a:ext cx="112150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" name="文本框 21">
              <a:extLst>
                <a:ext uri="{FF2B5EF4-FFF2-40B4-BE49-F238E27FC236}">
                  <a16:creationId xmlns:a16="http://schemas.microsoft.com/office/drawing/2014/main" xmlns="" id="{C44685FA-E50A-47EC-8E09-67DE42AEAD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3119" y="1763693"/>
              <a:ext cx="1370407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文本框 1">
              <a:extLst>
                <a:ext uri="{FF2B5EF4-FFF2-40B4-BE49-F238E27FC236}">
                  <a16:creationId xmlns:a16="http://schemas.microsoft.com/office/drawing/2014/main" xmlns="" id="{71F0E7FB-FBF7-4EBE-A810-66BFE13AB3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06144" y="371044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80" name="文本框 10">
              <a:extLst>
                <a:ext uri="{FF2B5EF4-FFF2-40B4-BE49-F238E27FC236}">
                  <a16:creationId xmlns:a16="http://schemas.microsoft.com/office/drawing/2014/main" xmlns="" id="{C5A96C86-D364-458E-B483-8C8F17F319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99231" y="371044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81" name="文本框 11">
              <a:extLst>
                <a:ext uri="{FF2B5EF4-FFF2-40B4-BE49-F238E27FC236}">
                  <a16:creationId xmlns:a16="http://schemas.microsoft.com/office/drawing/2014/main" xmlns="" id="{0DB5D864-E755-46D3-BF1D-E4478F3A81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40803" y="371044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82" name="文本框 12">
              <a:extLst>
                <a:ext uri="{FF2B5EF4-FFF2-40B4-BE49-F238E27FC236}">
                  <a16:creationId xmlns:a16="http://schemas.microsoft.com/office/drawing/2014/main" xmlns="" id="{C0437A2F-9900-4511-9809-C6F9CC11F6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50182" y="3710441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83" name="文本框 13">
              <a:extLst>
                <a:ext uri="{FF2B5EF4-FFF2-40B4-BE49-F238E27FC236}">
                  <a16:creationId xmlns:a16="http://schemas.microsoft.com/office/drawing/2014/main" xmlns="" id="{9F0AF59F-4DB2-45A2-B7AA-1BCA43EAE0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23948" y="371044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84" name="文本框 14">
              <a:extLst>
                <a:ext uri="{FF2B5EF4-FFF2-40B4-BE49-F238E27FC236}">
                  <a16:creationId xmlns:a16="http://schemas.microsoft.com/office/drawing/2014/main" xmlns="" id="{D8632127-1079-422E-A610-59217C61E3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26887" y="371044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85" name="文本框 15">
              <a:extLst>
                <a:ext uri="{FF2B5EF4-FFF2-40B4-BE49-F238E27FC236}">
                  <a16:creationId xmlns:a16="http://schemas.microsoft.com/office/drawing/2014/main" xmlns="" id="{C329268A-2E86-46D5-BE28-0CDF2C9BA2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29821" y="371044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86" name="文本框 16">
              <a:extLst>
                <a:ext uri="{FF2B5EF4-FFF2-40B4-BE49-F238E27FC236}">
                  <a16:creationId xmlns:a16="http://schemas.microsoft.com/office/drawing/2014/main" xmlns="" id="{940FDFBF-A9F7-4BB5-80A8-A7023508CB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39194" y="3710441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87" name="直接连接符 86">
              <a:extLst>
                <a:ext uri="{FF2B5EF4-FFF2-40B4-BE49-F238E27FC236}">
                  <a16:creationId xmlns:a16="http://schemas.microsoft.com/office/drawing/2014/main" xmlns="" id="{F9DB7CBD-11B5-45F9-BE6A-1E36DB8B2E0C}"/>
                </a:ext>
              </a:extLst>
            </p:cNvPr>
            <p:cNvCxnSpPr/>
            <p:nvPr/>
          </p:nvCxnSpPr>
          <p:spPr bwMode="auto">
            <a:xfrm>
              <a:off x="7115816" y="4010523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>
              <a:extLst>
                <a:ext uri="{FF2B5EF4-FFF2-40B4-BE49-F238E27FC236}">
                  <a16:creationId xmlns:a16="http://schemas.microsoft.com/office/drawing/2014/main" xmlns="" id="{15335547-6079-4F12-8995-EAD2670C6383}"/>
                </a:ext>
              </a:extLst>
            </p:cNvPr>
            <p:cNvCxnSpPr/>
            <p:nvPr/>
          </p:nvCxnSpPr>
          <p:spPr bwMode="auto">
            <a:xfrm>
              <a:off x="9333143" y="4010523"/>
              <a:ext cx="1728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文本框 19">
              <a:extLst>
                <a:ext uri="{FF2B5EF4-FFF2-40B4-BE49-F238E27FC236}">
                  <a16:creationId xmlns:a16="http://schemas.microsoft.com/office/drawing/2014/main" xmlns="" id="{2E513028-2A36-4D2E-AB81-F9BAFECEBF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76355" y="4023775"/>
              <a:ext cx="103228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文本框 21">
              <a:extLst>
                <a:ext uri="{FF2B5EF4-FFF2-40B4-BE49-F238E27FC236}">
                  <a16:creationId xmlns:a16="http://schemas.microsoft.com/office/drawing/2014/main" xmlns="" id="{8CB76970-3866-48EB-B09D-31D0841E1C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0861" y="4010523"/>
              <a:ext cx="116396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6120933" y="2266475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6132371" y="3014156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4065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99C7B416-0A6B-400D-8EE6-1F52D0E33598}"/>
              </a:ext>
            </a:extLst>
          </p:cNvPr>
          <p:cNvSpPr txBox="1"/>
          <p:nvPr/>
        </p:nvSpPr>
        <p:spPr>
          <a:xfrm>
            <a:off x="1405983" y="892220"/>
            <a:ext cx="379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RIPA fraction</a:t>
            </a:r>
            <a:r>
              <a:rPr lang="zh-CN" altLang="en-US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 </a:t>
            </a:r>
            <a:r>
              <a:rPr lang="en-US" altLang="zh-CN" sz="1600" b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pTau</a:t>
            </a:r>
            <a:r>
              <a:rPr lang="en-US" altLang="zh-CN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(S396) </a:t>
            </a:r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(PHF 13)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91513" y="166254"/>
            <a:ext cx="1048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Figure 4E</a:t>
            </a:r>
            <a:endParaRPr lang="zh-CN" altLang="en-US" dirty="0"/>
          </a:p>
        </p:txBody>
      </p:sp>
      <p:grpSp>
        <p:nvGrpSpPr>
          <p:cNvPr id="52" name="组合 51"/>
          <p:cNvGrpSpPr/>
          <p:nvPr/>
        </p:nvGrpSpPr>
        <p:grpSpPr>
          <a:xfrm>
            <a:off x="863589" y="1324455"/>
            <a:ext cx="5462561" cy="4972513"/>
            <a:chOff x="863589" y="1324455"/>
            <a:chExt cx="5462561" cy="4972513"/>
          </a:xfrm>
        </p:grpSpPr>
        <p:sp>
          <p:nvSpPr>
            <p:cNvPr id="9" name="文本框 1">
              <a:extLst>
                <a:ext uri="{FF2B5EF4-FFF2-40B4-BE49-F238E27FC236}">
                  <a16:creationId xmlns:a16="http://schemas.microsoft.com/office/drawing/2014/main" xmlns="" id="{42250DE6-AF38-42BA-9E08-11F8BC0F60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884" y="1604584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0" name="文本框 10">
              <a:extLst>
                <a:ext uri="{FF2B5EF4-FFF2-40B4-BE49-F238E27FC236}">
                  <a16:creationId xmlns:a16="http://schemas.microsoft.com/office/drawing/2014/main" xmlns="" id="{0B217B25-B209-46EA-9299-C631343F99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53450" y="1604584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1" name="文本框 11">
              <a:extLst>
                <a:ext uri="{FF2B5EF4-FFF2-40B4-BE49-F238E27FC236}">
                  <a16:creationId xmlns:a16="http://schemas.microsoft.com/office/drawing/2014/main" xmlns="" id="{39A92996-E280-484B-B9DC-E0A273D461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2143" y="1604584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2" name="文本框 12">
              <a:extLst>
                <a:ext uri="{FF2B5EF4-FFF2-40B4-BE49-F238E27FC236}">
                  <a16:creationId xmlns:a16="http://schemas.microsoft.com/office/drawing/2014/main" xmlns="" id="{91B24316-717E-498C-A00F-D9BC83C3DE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5406" y="1604584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3" name="文本框 13">
              <a:extLst>
                <a:ext uri="{FF2B5EF4-FFF2-40B4-BE49-F238E27FC236}">
                  <a16:creationId xmlns:a16="http://schemas.microsoft.com/office/drawing/2014/main" xmlns="" id="{C0F009E6-9611-4375-B48B-2E9696CBF4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6129" y="1604584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4" name="文本框 14">
              <a:extLst>
                <a:ext uri="{FF2B5EF4-FFF2-40B4-BE49-F238E27FC236}">
                  <a16:creationId xmlns:a16="http://schemas.microsoft.com/office/drawing/2014/main" xmlns="" id="{807A7035-C228-47CF-90BE-A495636ED3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2214" y="1604584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5" name="文本框 15">
              <a:extLst>
                <a:ext uri="{FF2B5EF4-FFF2-40B4-BE49-F238E27FC236}">
                  <a16:creationId xmlns:a16="http://schemas.microsoft.com/office/drawing/2014/main" xmlns="" id="{A72FDB39-116B-4081-ABD3-3350A70712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0727" y="1604584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6" name="文本框 16">
              <a:extLst>
                <a:ext uri="{FF2B5EF4-FFF2-40B4-BE49-F238E27FC236}">
                  <a16:creationId xmlns:a16="http://schemas.microsoft.com/office/drawing/2014/main" xmlns="" id="{F31A4C6E-3519-45C9-A6A8-2F3FAB235F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35542" y="1604584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765901B8-EE34-44FC-9730-F4B05BD25CEF}"/>
                </a:ext>
              </a:extLst>
            </p:cNvPr>
            <p:cNvCxnSpPr/>
            <p:nvPr/>
          </p:nvCxnSpPr>
          <p:spPr bwMode="auto">
            <a:xfrm>
              <a:off x="1995614" y="1590258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xmlns="" id="{5A84F6D8-24FB-4A37-A47D-19376ACD26C6}"/>
                </a:ext>
              </a:extLst>
            </p:cNvPr>
            <p:cNvCxnSpPr/>
            <p:nvPr/>
          </p:nvCxnSpPr>
          <p:spPr bwMode="auto">
            <a:xfrm>
              <a:off x="3985770" y="1590258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9">
              <a:extLst>
                <a:ext uri="{FF2B5EF4-FFF2-40B4-BE49-F238E27FC236}">
                  <a16:creationId xmlns:a16="http://schemas.microsoft.com/office/drawing/2014/main" xmlns="" id="{3979ED00-4245-4C8E-8799-EFB6AB610E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59635" y="1324455"/>
              <a:ext cx="105483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文本框 21">
              <a:extLst>
                <a:ext uri="{FF2B5EF4-FFF2-40B4-BE49-F238E27FC236}">
                  <a16:creationId xmlns:a16="http://schemas.microsoft.com/office/drawing/2014/main" xmlns="" id="{0D3BBAED-2224-447D-A681-0766A7E973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7402" y="1324455"/>
              <a:ext cx="134109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文本框 1">
              <a:extLst>
                <a:ext uri="{FF2B5EF4-FFF2-40B4-BE49-F238E27FC236}">
                  <a16:creationId xmlns:a16="http://schemas.microsoft.com/office/drawing/2014/main" xmlns="" id="{931FC75D-07EA-4C70-BFB3-9082026922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6072" y="574628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3" name="文本框 10">
              <a:extLst>
                <a:ext uri="{FF2B5EF4-FFF2-40B4-BE49-F238E27FC236}">
                  <a16:creationId xmlns:a16="http://schemas.microsoft.com/office/drawing/2014/main" xmlns="" id="{AE4499A4-FC55-41CD-A692-90A833CAE5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56638" y="574628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4" name="文本框 11">
              <a:extLst>
                <a:ext uri="{FF2B5EF4-FFF2-40B4-BE49-F238E27FC236}">
                  <a16:creationId xmlns:a16="http://schemas.microsoft.com/office/drawing/2014/main" xmlns="" id="{F5C3920B-272F-4883-B033-9A2AC45BE8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85331" y="574628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5" name="文本框 12">
              <a:extLst>
                <a:ext uri="{FF2B5EF4-FFF2-40B4-BE49-F238E27FC236}">
                  <a16:creationId xmlns:a16="http://schemas.microsoft.com/office/drawing/2014/main" xmlns="" id="{CF951C1E-F258-4246-9448-9BF6E59184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8594" y="5746286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6" name="文本框 13">
              <a:extLst>
                <a:ext uri="{FF2B5EF4-FFF2-40B4-BE49-F238E27FC236}">
                  <a16:creationId xmlns:a16="http://schemas.microsoft.com/office/drawing/2014/main" xmlns="" id="{836B24F7-FB6C-4609-BA5E-B545AAB1E5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9947" y="574628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7" name="文本框 14">
              <a:extLst>
                <a:ext uri="{FF2B5EF4-FFF2-40B4-BE49-F238E27FC236}">
                  <a16:creationId xmlns:a16="http://schemas.microsoft.com/office/drawing/2014/main" xmlns="" id="{85049E0D-B817-4429-B757-47FC950E2F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14152" y="574628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8" name="文本框 15">
              <a:extLst>
                <a:ext uri="{FF2B5EF4-FFF2-40B4-BE49-F238E27FC236}">
                  <a16:creationId xmlns:a16="http://schemas.microsoft.com/office/drawing/2014/main" xmlns="" id="{0DF0E837-B106-4A24-995A-2A552CA1F6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7045" y="574628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9" name="文本框 16">
              <a:extLst>
                <a:ext uri="{FF2B5EF4-FFF2-40B4-BE49-F238E27FC236}">
                  <a16:creationId xmlns:a16="http://schemas.microsoft.com/office/drawing/2014/main" xmlns="" id="{2E2164B8-D448-497E-8247-CBCAB8E043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38730" y="5746286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xmlns="" id="{81CA6EF9-99C4-49B7-B5C7-D23F67B47313}"/>
                </a:ext>
              </a:extLst>
            </p:cNvPr>
            <p:cNvCxnSpPr/>
            <p:nvPr/>
          </p:nvCxnSpPr>
          <p:spPr bwMode="auto">
            <a:xfrm>
              <a:off x="2100504" y="6010743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xmlns="" id="{8D397E3A-FF84-4599-A849-450242552AC9}"/>
                </a:ext>
              </a:extLst>
            </p:cNvPr>
            <p:cNvCxnSpPr/>
            <p:nvPr/>
          </p:nvCxnSpPr>
          <p:spPr bwMode="auto">
            <a:xfrm>
              <a:off x="4245038" y="6010743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19">
              <a:extLst>
                <a:ext uri="{FF2B5EF4-FFF2-40B4-BE49-F238E27FC236}">
                  <a16:creationId xmlns:a16="http://schemas.microsoft.com/office/drawing/2014/main" xmlns="" id="{7603B921-58C9-46DC-8631-E8899B7969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9308" y="5996886"/>
              <a:ext cx="980196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文本框 21">
              <a:extLst>
                <a:ext uri="{FF2B5EF4-FFF2-40B4-BE49-F238E27FC236}">
                  <a16:creationId xmlns:a16="http://schemas.microsoft.com/office/drawing/2014/main" xmlns="" id="{72E8E07F-114D-4329-B580-C0166CD698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1614" y="5986993"/>
              <a:ext cx="106751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895757" y="1940291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75kD</a:t>
              </a:r>
              <a:endParaRPr lang="zh-CN" altLang="en-US" dirty="0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895756" y="2286388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50kD</a:t>
              </a:r>
              <a:endParaRPr lang="zh-CN" altLang="en-US" dirty="0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904596" y="2588593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37kD</a:t>
              </a:r>
              <a:endParaRPr lang="zh-CN" altLang="en-US" dirty="0"/>
            </a:p>
          </p:txBody>
        </p:sp>
        <p:pic>
          <p:nvPicPr>
            <p:cNvPr id="42" name="图片 4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27" t="8897" r="16798" b="26748"/>
            <a:stretch/>
          </p:blipFill>
          <p:spPr>
            <a:xfrm>
              <a:off x="1501056" y="1859616"/>
              <a:ext cx="4825094" cy="3876166"/>
            </a:xfrm>
            <a:prstGeom prst="rect">
              <a:avLst/>
            </a:prstGeom>
          </p:spPr>
        </p:pic>
        <p:sp>
          <p:nvSpPr>
            <p:cNvPr id="43" name="文本框 42"/>
            <p:cNvSpPr txBox="1"/>
            <p:nvPr/>
          </p:nvSpPr>
          <p:spPr>
            <a:xfrm>
              <a:off x="930380" y="3052229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25kD</a:t>
              </a:r>
              <a:endParaRPr lang="zh-CN" altLang="en-US" dirty="0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936763" y="3443498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20kD</a:t>
              </a:r>
              <a:endParaRPr lang="zh-CN" altLang="en-US" dirty="0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863590" y="3992068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75kD</a:t>
              </a:r>
              <a:endParaRPr lang="zh-CN" altLang="en-US" dirty="0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63589" y="4338165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50kD</a:t>
              </a:r>
              <a:endParaRPr lang="zh-CN" altLang="en-US" dirty="0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872429" y="4640370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37kD</a:t>
              </a:r>
              <a:endParaRPr lang="zh-CN" altLang="en-US" dirty="0"/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898213" y="5104006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25kD</a:t>
              </a:r>
              <a:endParaRPr lang="zh-CN" altLang="en-US" dirty="0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904596" y="5578401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20kD</a:t>
              </a:r>
              <a:endParaRPr lang="zh-CN" altLang="en-US" dirty="0"/>
            </a:p>
          </p:txBody>
        </p:sp>
        <p:cxnSp>
          <p:nvCxnSpPr>
            <p:cNvPr id="51" name="直接连接符 50"/>
            <p:cNvCxnSpPr>
              <a:endCxn id="42" idx="3"/>
            </p:cNvCxnSpPr>
            <p:nvPr/>
          </p:nvCxnSpPr>
          <p:spPr>
            <a:xfrm flipV="1">
              <a:off x="1021278" y="3797699"/>
              <a:ext cx="5304872" cy="1513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>
            <a:off x="6710309" y="1280188"/>
            <a:ext cx="4833992" cy="1158213"/>
            <a:chOff x="6402307" y="1244309"/>
            <a:chExt cx="4833992" cy="1158213"/>
          </a:xfrm>
        </p:grpSpPr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xmlns="" id="{C4D54F15-745E-48BE-B9A6-2FD3B16052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37" t="35784" r="24209" b="54451"/>
            <a:stretch/>
          </p:blipFill>
          <p:spPr>
            <a:xfrm>
              <a:off x="6402307" y="1783580"/>
              <a:ext cx="4833992" cy="618942"/>
            </a:xfrm>
            <a:prstGeom prst="rect">
              <a:avLst/>
            </a:prstGeom>
          </p:spPr>
        </p:pic>
        <p:sp>
          <p:nvSpPr>
            <p:cNvPr id="55" name="文本框 1">
              <a:extLst>
                <a:ext uri="{FF2B5EF4-FFF2-40B4-BE49-F238E27FC236}">
                  <a16:creationId xmlns:a16="http://schemas.microsoft.com/office/drawing/2014/main" xmlns="" id="{42250DE6-AF38-42BA-9E08-11F8BC0F60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8680" y="1524438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6" name="文本框 10">
              <a:extLst>
                <a:ext uri="{FF2B5EF4-FFF2-40B4-BE49-F238E27FC236}">
                  <a16:creationId xmlns:a16="http://schemas.microsoft.com/office/drawing/2014/main" xmlns="" id="{0B217B25-B209-46EA-9299-C631343F99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39246" y="1524438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7" name="文本框 11">
              <a:extLst>
                <a:ext uri="{FF2B5EF4-FFF2-40B4-BE49-F238E27FC236}">
                  <a16:creationId xmlns:a16="http://schemas.microsoft.com/office/drawing/2014/main" xmlns="" id="{39A92996-E280-484B-B9DC-E0A273D461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67939" y="1524438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8" name="文本框 12">
              <a:extLst>
                <a:ext uri="{FF2B5EF4-FFF2-40B4-BE49-F238E27FC236}">
                  <a16:creationId xmlns:a16="http://schemas.microsoft.com/office/drawing/2014/main" xmlns="" id="{91B24316-717E-498C-A00F-D9BC83C3DE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51202" y="1524438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9" name="文本框 13">
              <a:extLst>
                <a:ext uri="{FF2B5EF4-FFF2-40B4-BE49-F238E27FC236}">
                  <a16:creationId xmlns:a16="http://schemas.microsoft.com/office/drawing/2014/main" xmlns="" id="{C0F009E6-9611-4375-B48B-2E9696CBF4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6305" y="1524438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0" name="文本框 14">
              <a:extLst>
                <a:ext uri="{FF2B5EF4-FFF2-40B4-BE49-F238E27FC236}">
                  <a16:creationId xmlns:a16="http://schemas.microsoft.com/office/drawing/2014/main" xmlns="" id="{807A7035-C228-47CF-90BE-A495636ED3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1765" y="1524438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1" name="文本框 15">
              <a:extLst>
                <a:ext uri="{FF2B5EF4-FFF2-40B4-BE49-F238E27FC236}">
                  <a16:creationId xmlns:a16="http://schemas.microsoft.com/office/drawing/2014/main" xmlns="" id="{A72FDB39-116B-4081-ABD3-3350A70712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20278" y="1524438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2" name="文本框 16">
              <a:extLst>
                <a:ext uri="{FF2B5EF4-FFF2-40B4-BE49-F238E27FC236}">
                  <a16:creationId xmlns:a16="http://schemas.microsoft.com/office/drawing/2014/main" xmlns="" id="{F31A4C6E-3519-45C9-A6A8-2F3FAB235F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35093" y="1524438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xmlns="" id="{765901B8-EE34-44FC-9730-F4B05BD25CEF}"/>
                </a:ext>
              </a:extLst>
            </p:cNvPr>
            <p:cNvCxnSpPr/>
            <p:nvPr/>
          </p:nvCxnSpPr>
          <p:spPr bwMode="auto">
            <a:xfrm>
              <a:off x="6981410" y="1510112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xmlns="" id="{5A84F6D8-24FB-4A37-A47D-19376ACD26C6}"/>
                </a:ext>
              </a:extLst>
            </p:cNvPr>
            <p:cNvCxnSpPr/>
            <p:nvPr/>
          </p:nvCxnSpPr>
          <p:spPr bwMode="auto">
            <a:xfrm>
              <a:off x="9185321" y="1510112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文本框 19">
              <a:extLst>
                <a:ext uri="{FF2B5EF4-FFF2-40B4-BE49-F238E27FC236}">
                  <a16:creationId xmlns:a16="http://schemas.microsoft.com/office/drawing/2014/main" xmlns="" id="{3979ED00-4245-4C8E-8799-EFB6AB610E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14800" y="1244309"/>
              <a:ext cx="105483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文本框 21">
              <a:extLst>
                <a:ext uri="{FF2B5EF4-FFF2-40B4-BE49-F238E27FC236}">
                  <a16:creationId xmlns:a16="http://schemas.microsoft.com/office/drawing/2014/main" xmlns="" id="{0D3BBAED-2224-447D-A681-0766A7E973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03203" y="1244309"/>
              <a:ext cx="125660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148995" y="2974409"/>
            <a:ext cx="4305124" cy="580211"/>
            <a:chOff x="6810002" y="2981498"/>
            <a:chExt cx="4305124" cy="580211"/>
          </a:xfrm>
        </p:grpSpPr>
        <p:sp>
          <p:nvSpPr>
            <p:cNvPr id="68" name="文本框 1">
              <a:extLst>
                <a:ext uri="{FF2B5EF4-FFF2-40B4-BE49-F238E27FC236}">
                  <a16:creationId xmlns:a16="http://schemas.microsoft.com/office/drawing/2014/main" xmlns="" id="{42250DE6-AF38-42BA-9E08-11F8BC0F60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0002" y="3261627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9" name="文本框 10">
              <a:extLst>
                <a:ext uri="{FF2B5EF4-FFF2-40B4-BE49-F238E27FC236}">
                  <a16:creationId xmlns:a16="http://schemas.microsoft.com/office/drawing/2014/main" xmlns="" id="{0B217B25-B209-46EA-9299-C631343F99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0568" y="3261627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70" name="文本框 11">
              <a:extLst>
                <a:ext uri="{FF2B5EF4-FFF2-40B4-BE49-F238E27FC236}">
                  <a16:creationId xmlns:a16="http://schemas.microsoft.com/office/drawing/2014/main" xmlns="" id="{39A92996-E280-484B-B9DC-E0A273D461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19261" y="3261627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71" name="文本框 12">
              <a:extLst>
                <a:ext uri="{FF2B5EF4-FFF2-40B4-BE49-F238E27FC236}">
                  <a16:creationId xmlns:a16="http://schemas.microsoft.com/office/drawing/2014/main" xmlns="" id="{91B24316-717E-498C-A00F-D9BC83C3DE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02524" y="3261627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72" name="文本框 13">
              <a:extLst>
                <a:ext uri="{FF2B5EF4-FFF2-40B4-BE49-F238E27FC236}">
                  <a16:creationId xmlns:a16="http://schemas.microsoft.com/office/drawing/2014/main" xmlns="" id="{C0F009E6-9611-4375-B48B-2E9696CBF4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27627" y="3261627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73" name="文本框 14">
              <a:extLst>
                <a:ext uri="{FF2B5EF4-FFF2-40B4-BE49-F238E27FC236}">
                  <a16:creationId xmlns:a16="http://schemas.microsoft.com/office/drawing/2014/main" xmlns="" id="{807A7035-C228-47CF-90BE-A495636ED3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43087" y="3261627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74" name="文本框 15">
              <a:extLst>
                <a:ext uri="{FF2B5EF4-FFF2-40B4-BE49-F238E27FC236}">
                  <a16:creationId xmlns:a16="http://schemas.microsoft.com/office/drawing/2014/main" xmlns="" id="{A72FDB39-116B-4081-ABD3-3350A70712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71600" y="3261627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75" name="文本框 16">
              <a:extLst>
                <a:ext uri="{FF2B5EF4-FFF2-40B4-BE49-F238E27FC236}">
                  <a16:creationId xmlns:a16="http://schemas.microsoft.com/office/drawing/2014/main" xmlns="" id="{F31A4C6E-3519-45C9-A6A8-2F3FAB235F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86415" y="3261627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76" name="直接连接符 75">
              <a:extLst>
                <a:ext uri="{FF2B5EF4-FFF2-40B4-BE49-F238E27FC236}">
                  <a16:creationId xmlns:a16="http://schemas.microsoft.com/office/drawing/2014/main" xmlns="" id="{765901B8-EE34-44FC-9730-F4B05BD25CEF}"/>
                </a:ext>
              </a:extLst>
            </p:cNvPr>
            <p:cNvCxnSpPr/>
            <p:nvPr/>
          </p:nvCxnSpPr>
          <p:spPr bwMode="auto">
            <a:xfrm>
              <a:off x="6932732" y="3247301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>
              <a:extLst>
                <a:ext uri="{FF2B5EF4-FFF2-40B4-BE49-F238E27FC236}">
                  <a16:creationId xmlns:a16="http://schemas.microsoft.com/office/drawing/2014/main" xmlns="" id="{5A84F6D8-24FB-4A37-A47D-19376ACD26C6}"/>
                </a:ext>
              </a:extLst>
            </p:cNvPr>
            <p:cNvCxnSpPr/>
            <p:nvPr/>
          </p:nvCxnSpPr>
          <p:spPr bwMode="auto">
            <a:xfrm>
              <a:off x="9136643" y="3247301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文本框 19">
              <a:extLst>
                <a:ext uri="{FF2B5EF4-FFF2-40B4-BE49-F238E27FC236}">
                  <a16:creationId xmlns:a16="http://schemas.microsoft.com/office/drawing/2014/main" xmlns="" id="{3979ED00-4245-4C8E-8799-EFB6AB610E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91753" y="2981498"/>
              <a:ext cx="105483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文本框 21">
              <a:extLst>
                <a:ext uri="{FF2B5EF4-FFF2-40B4-BE49-F238E27FC236}">
                  <a16:creationId xmlns:a16="http://schemas.microsoft.com/office/drawing/2014/main" xmlns="" id="{0D3BBAED-2224-447D-A681-0766A7E973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61400" y="2981498"/>
              <a:ext cx="1067127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0" name="文本框 79">
            <a:extLst>
              <a:ext uri="{FF2B5EF4-FFF2-40B4-BE49-F238E27FC236}">
                <a16:creationId xmlns:a16="http://schemas.microsoft.com/office/drawing/2014/main" xmlns="" id="{99C7B416-0A6B-400D-8EE6-1F52D0E33598}"/>
              </a:ext>
            </a:extLst>
          </p:cNvPr>
          <p:cNvSpPr txBox="1"/>
          <p:nvPr/>
        </p:nvSpPr>
        <p:spPr>
          <a:xfrm>
            <a:off x="6652811" y="824587"/>
            <a:ext cx="379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RIPA fraction</a:t>
            </a:r>
            <a:r>
              <a:rPr lang="zh-CN" altLang="en-US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GAPDH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755" y="3568945"/>
            <a:ext cx="4745251" cy="501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08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583657" y="1203082"/>
            <a:ext cx="5789494" cy="5443456"/>
            <a:chOff x="242463" y="848241"/>
            <a:chExt cx="5789494" cy="544345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54" t="5299" r="21574" b="20018"/>
            <a:stretch/>
          </p:blipFill>
          <p:spPr>
            <a:xfrm>
              <a:off x="818512" y="1416951"/>
              <a:ext cx="5213445" cy="4339987"/>
            </a:xfrm>
            <a:prstGeom prst="rect">
              <a:avLst/>
            </a:prstGeom>
          </p:spPr>
        </p:pic>
        <p:sp>
          <p:nvSpPr>
            <p:cNvPr id="3" name="文本框 1">
              <a:extLst>
                <a:ext uri="{FF2B5EF4-FFF2-40B4-BE49-F238E27FC236}">
                  <a16:creationId xmlns:a16="http://schemas.microsoft.com/office/drawing/2014/main" xmlns="" id="{78D3CBBD-3C65-4E09-82B9-478D7CAA26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5693" y="111686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" name="文本框 10">
              <a:extLst>
                <a:ext uri="{FF2B5EF4-FFF2-40B4-BE49-F238E27FC236}">
                  <a16:creationId xmlns:a16="http://schemas.microsoft.com/office/drawing/2014/main" xmlns="" id="{19E303B8-E299-4B19-BC18-49997459A1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6259" y="111686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" name="文本框 11">
              <a:extLst>
                <a:ext uri="{FF2B5EF4-FFF2-40B4-BE49-F238E27FC236}">
                  <a16:creationId xmlns:a16="http://schemas.microsoft.com/office/drawing/2014/main" xmlns="" id="{5CFE75C2-574F-4D80-B653-3781178668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4952" y="111686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" name="文本框 12">
              <a:extLst>
                <a:ext uri="{FF2B5EF4-FFF2-40B4-BE49-F238E27FC236}">
                  <a16:creationId xmlns:a16="http://schemas.microsoft.com/office/drawing/2014/main" xmlns="" id="{73A5190C-2D03-470C-B325-EB92256980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8215" y="1116869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7" name="文本框 13">
              <a:extLst>
                <a:ext uri="{FF2B5EF4-FFF2-40B4-BE49-F238E27FC236}">
                  <a16:creationId xmlns:a16="http://schemas.microsoft.com/office/drawing/2014/main" xmlns="" id="{CF505934-07BE-4421-A870-1E8E127390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23318" y="111686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8" name="文本框 14">
              <a:extLst>
                <a:ext uri="{FF2B5EF4-FFF2-40B4-BE49-F238E27FC236}">
                  <a16:creationId xmlns:a16="http://schemas.microsoft.com/office/drawing/2014/main" xmlns="" id="{4AEE3C61-6CCD-4454-BE99-94C7454D8E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8778" y="111686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9" name="文本框 15">
              <a:extLst>
                <a:ext uri="{FF2B5EF4-FFF2-40B4-BE49-F238E27FC236}">
                  <a16:creationId xmlns:a16="http://schemas.microsoft.com/office/drawing/2014/main" xmlns="" id="{EC2668EA-3540-46B8-9C37-FE0E4DF9DD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7291" y="111686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0" name="文本框 16">
              <a:extLst>
                <a:ext uri="{FF2B5EF4-FFF2-40B4-BE49-F238E27FC236}">
                  <a16:creationId xmlns:a16="http://schemas.microsoft.com/office/drawing/2014/main" xmlns="" id="{6A539790-D6CD-489A-9012-DF1582998C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2106" y="1116869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xmlns="" id="{CC7019EB-7B0D-4E2E-8E76-E80AAB5BC120}"/>
                </a:ext>
              </a:extLst>
            </p:cNvPr>
            <p:cNvCxnSpPr/>
            <p:nvPr/>
          </p:nvCxnSpPr>
          <p:spPr bwMode="auto">
            <a:xfrm>
              <a:off x="1428423" y="1102543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="" id="{4D25A1BE-DFA8-45C6-8713-E8E697EF63FD}"/>
                </a:ext>
              </a:extLst>
            </p:cNvPr>
            <p:cNvCxnSpPr/>
            <p:nvPr/>
          </p:nvCxnSpPr>
          <p:spPr bwMode="auto">
            <a:xfrm>
              <a:off x="3632334" y="1102543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9">
              <a:extLst>
                <a:ext uri="{FF2B5EF4-FFF2-40B4-BE49-F238E27FC236}">
                  <a16:creationId xmlns:a16="http://schemas.microsoft.com/office/drawing/2014/main" xmlns="" id="{ED3E1FDE-9579-4395-AA88-D9D43808B1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5670" y="848241"/>
              <a:ext cx="128548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60AC4B82-25E0-4FF0-BAAC-ADC5AD3ADE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4627" y="848241"/>
              <a:ext cx="144230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文本框 1">
              <a:extLst>
                <a:ext uri="{FF2B5EF4-FFF2-40B4-BE49-F238E27FC236}">
                  <a16:creationId xmlns:a16="http://schemas.microsoft.com/office/drawing/2014/main" xmlns="" id="{9BC2CA42-E480-48D4-B070-98BA5B829B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9729" y="573463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6" name="文本框 10">
              <a:extLst>
                <a:ext uri="{FF2B5EF4-FFF2-40B4-BE49-F238E27FC236}">
                  <a16:creationId xmlns:a16="http://schemas.microsoft.com/office/drawing/2014/main" xmlns="" id="{79467498-0C47-470F-B367-E3ABCC1329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5074" y="573463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7" name="文本框 11">
              <a:extLst>
                <a:ext uri="{FF2B5EF4-FFF2-40B4-BE49-F238E27FC236}">
                  <a16:creationId xmlns:a16="http://schemas.microsoft.com/office/drawing/2014/main" xmlns="" id="{6C265F73-84AD-4746-BF20-79BE14E7DE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9525" y="573463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8" name="文本框 12">
              <a:extLst>
                <a:ext uri="{FF2B5EF4-FFF2-40B4-BE49-F238E27FC236}">
                  <a16:creationId xmlns:a16="http://schemas.microsoft.com/office/drawing/2014/main" xmlns="" id="{3E875C14-62D8-48C0-9537-2F8586E492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31425" y="5734635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9" name="文本框 13">
              <a:extLst>
                <a:ext uri="{FF2B5EF4-FFF2-40B4-BE49-F238E27FC236}">
                  <a16:creationId xmlns:a16="http://schemas.microsoft.com/office/drawing/2014/main" xmlns="" id="{1EAC4CA3-97BB-4032-B016-9E821506EA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3435" y="573463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0" name="文本框 14">
              <a:extLst>
                <a:ext uri="{FF2B5EF4-FFF2-40B4-BE49-F238E27FC236}">
                  <a16:creationId xmlns:a16="http://schemas.microsoft.com/office/drawing/2014/main" xmlns="" id="{94921C23-A6C3-409E-88AD-10674D93C7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8895" y="573463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1" name="文本框 15">
              <a:extLst>
                <a:ext uri="{FF2B5EF4-FFF2-40B4-BE49-F238E27FC236}">
                  <a16:creationId xmlns:a16="http://schemas.microsoft.com/office/drawing/2014/main" xmlns="" id="{D762CD3D-850E-46CF-832A-13D2E09923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98303" y="573463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2" name="文本框 16">
              <a:extLst>
                <a:ext uri="{FF2B5EF4-FFF2-40B4-BE49-F238E27FC236}">
                  <a16:creationId xmlns:a16="http://schemas.microsoft.com/office/drawing/2014/main" xmlns="" id="{9FB7FB25-47AE-40F5-A5A9-E89458852F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25460" y="5734635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xmlns="" id="{D32D9CD1-BFD2-4D6A-ABA2-DC306A229507}"/>
                </a:ext>
              </a:extLst>
            </p:cNvPr>
            <p:cNvCxnSpPr/>
            <p:nvPr/>
          </p:nvCxnSpPr>
          <p:spPr bwMode="auto">
            <a:xfrm>
              <a:off x="1502732" y="6007421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04B8F9AD-82B1-4D8C-9E49-B40AAAD682E4}"/>
                </a:ext>
              </a:extLst>
            </p:cNvPr>
            <p:cNvCxnSpPr/>
            <p:nvPr/>
          </p:nvCxnSpPr>
          <p:spPr bwMode="auto">
            <a:xfrm>
              <a:off x="3690671" y="6007421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19">
              <a:extLst>
                <a:ext uri="{FF2B5EF4-FFF2-40B4-BE49-F238E27FC236}">
                  <a16:creationId xmlns:a16="http://schemas.microsoft.com/office/drawing/2014/main" xmlns="" id="{173145D2-BD11-4AFC-9E54-440B2C144F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48592" y="5991615"/>
              <a:ext cx="101883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D1FCA009-75CA-4D31-8633-21809647EC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0666" y="5991615"/>
              <a:ext cx="109254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 flipV="1">
              <a:off x="832519" y="3698543"/>
              <a:ext cx="5121908" cy="6823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255771" y="1887462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75kD</a:t>
              </a:r>
              <a:endParaRPr lang="zh-CN" altLang="en-US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57291" y="2342293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50kD</a:t>
              </a:r>
              <a:endParaRPr lang="zh-CN" altLang="en-US" dirty="0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69079" y="2739417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69079" y="3339902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25kD</a:t>
              </a:r>
              <a:endParaRPr lang="zh-CN" altLang="en-US" dirty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42463" y="4125423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75kD</a:t>
              </a:r>
              <a:endParaRPr lang="zh-CN" altLang="en-US" dirty="0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43983" y="4443774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50kD</a:t>
              </a:r>
              <a:endParaRPr lang="zh-CN" altLang="en-US" dirty="0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55771" y="4799954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55771" y="5277608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25kD</a:t>
              </a:r>
              <a:endParaRPr lang="zh-CN" altLang="en-US" dirty="0"/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99C7B416-0A6B-400D-8EE6-1F52D0E33598}"/>
              </a:ext>
            </a:extLst>
          </p:cNvPr>
          <p:cNvSpPr txBox="1"/>
          <p:nvPr/>
        </p:nvSpPr>
        <p:spPr>
          <a:xfrm>
            <a:off x="979376" y="779770"/>
            <a:ext cx="379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Urea fraction</a:t>
            </a:r>
            <a:r>
              <a:rPr lang="zh-CN" altLang="en-US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1600" b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pTau</a:t>
            </a:r>
            <a:r>
              <a:rPr lang="en-US" altLang="zh-CN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(S396)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91513" y="166254"/>
            <a:ext cx="104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Figure 4F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8949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99C7B416-0A6B-400D-8EE6-1F52D0E33598}"/>
              </a:ext>
            </a:extLst>
          </p:cNvPr>
          <p:cNvSpPr txBox="1"/>
          <p:nvPr/>
        </p:nvSpPr>
        <p:spPr>
          <a:xfrm>
            <a:off x="1217809" y="771797"/>
            <a:ext cx="379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RAB fraction</a:t>
            </a:r>
            <a:r>
              <a:rPr lang="zh-CN" altLang="en-US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 </a:t>
            </a:r>
            <a:r>
              <a:rPr lang="en-US" altLang="zh-CN" sz="1600" b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pTau</a:t>
            </a:r>
            <a:r>
              <a:rPr lang="en-US" altLang="zh-CN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(S404)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91513" y="166254"/>
            <a:ext cx="1082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Figure 4G</a:t>
            </a:r>
            <a:endParaRPr lang="zh-CN" altLang="en-US" dirty="0"/>
          </a:p>
        </p:txBody>
      </p:sp>
      <p:grpSp>
        <p:nvGrpSpPr>
          <p:cNvPr id="72" name="组合 71"/>
          <p:cNvGrpSpPr/>
          <p:nvPr/>
        </p:nvGrpSpPr>
        <p:grpSpPr>
          <a:xfrm>
            <a:off x="639239" y="1210564"/>
            <a:ext cx="5379170" cy="4986714"/>
            <a:chOff x="639239" y="1210564"/>
            <a:chExt cx="5379170" cy="498671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6F42ACD7-AA46-4700-AE20-E1DF8F783A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56" t="14608" r="18254" b="20185"/>
            <a:stretch/>
          </p:blipFill>
          <p:spPr>
            <a:xfrm>
              <a:off x="1217809" y="1741506"/>
              <a:ext cx="4800600" cy="3949700"/>
            </a:xfrm>
            <a:prstGeom prst="rect">
              <a:avLst/>
            </a:prstGeom>
          </p:spPr>
        </p:pic>
        <p:sp>
          <p:nvSpPr>
            <p:cNvPr id="10" name="文本框 1">
              <a:extLst>
                <a:ext uri="{FF2B5EF4-FFF2-40B4-BE49-F238E27FC236}">
                  <a16:creationId xmlns:a16="http://schemas.microsoft.com/office/drawing/2014/main" xmlns="" id="{D19EF73D-A144-4649-AF86-A2809FD140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70050" y="147919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ACE0FA78-C253-4ED3-90AA-3EEA7F67CB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88716" y="147919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7F3B9DC8-BC9F-4638-95B5-2A8FDF1915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888" y="147919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BF12005A-2CCD-4708-9AC7-C5BA61B6C2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1030" y="1479192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71500BA9-0090-4A82-93EF-B1B70924B4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2717" y="147919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698DD6A7-234D-47D6-92C1-D73F39A95A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1056" y="147919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C286DCBE-5ABD-42F5-B923-25D3526C0D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31290" y="147919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5037A4B8-DF04-4373-AB98-5D6012D99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0126" y="1479192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xmlns="" id="{D36C7986-F641-4BCC-8025-0CE3B1424CEE}"/>
                </a:ext>
              </a:extLst>
            </p:cNvPr>
            <p:cNvCxnSpPr/>
            <p:nvPr/>
          </p:nvCxnSpPr>
          <p:spPr bwMode="auto">
            <a:xfrm>
              <a:off x="1705301" y="1464866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4B036091-0189-4A3E-85FA-84CB36297515}"/>
                </a:ext>
              </a:extLst>
            </p:cNvPr>
            <p:cNvCxnSpPr/>
            <p:nvPr/>
          </p:nvCxnSpPr>
          <p:spPr bwMode="auto">
            <a:xfrm>
              <a:off x="3960012" y="1464866"/>
              <a:ext cx="1728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6FE8D677-5DE8-43DC-AE2D-2B8DDD5F06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8867" y="1210564"/>
              <a:ext cx="1189822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文本框 21">
              <a:extLst>
                <a:ext uri="{FF2B5EF4-FFF2-40B4-BE49-F238E27FC236}">
                  <a16:creationId xmlns:a16="http://schemas.microsoft.com/office/drawing/2014/main" xmlns="" id="{932D47D9-87E5-4BD4-8CC7-E9CD81FD13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1062" y="1210564"/>
              <a:ext cx="127531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文本框 1">
              <a:extLst>
                <a:ext uri="{FF2B5EF4-FFF2-40B4-BE49-F238E27FC236}">
                  <a16:creationId xmlns:a16="http://schemas.microsoft.com/office/drawing/2014/main" xmlns="" id="{9FDD1211-DC2F-4F43-9975-F9216B90DB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3525" y="562770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3" name="文本框 10">
              <a:extLst>
                <a:ext uri="{FF2B5EF4-FFF2-40B4-BE49-F238E27FC236}">
                  <a16:creationId xmlns:a16="http://schemas.microsoft.com/office/drawing/2014/main" xmlns="" id="{D40C1CF7-657F-4A97-9986-DE11504A24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2191" y="562770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4" name="文本框 11">
              <a:extLst>
                <a:ext uri="{FF2B5EF4-FFF2-40B4-BE49-F238E27FC236}">
                  <a16:creationId xmlns:a16="http://schemas.microsoft.com/office/drawing/2014/main" xmlns="" id="{EF6061E3-E22F-43F9-A5F3-BBC7B6C8F2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8363" y="562770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5" name="文本框 12">
              <a:extLst>
                <a:ext uri="{FF2B5EF4-FFF2-40B4-BE49-F238E27FC236}">
                  <a16:creationId xmlns:a16="http://schemas.microsoft.com/office/drawing/2014/main" xmlns="" id="{EE5EF25A-C9BE-41C1-82CD-EE9BA9E2D7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505" y="5627706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6" name="文本框 13">
              <a:extLst>
                <a:ext uri="{FF2B5EF4-FFF2-40B4-BE49-F238E27FC236}">
                  <a16:creationId xmlns:a16="http://schemas.microsoft.com/office/drawing/2014/main" xmlns="" id="{178B0423-1F8B-4DA4-A0F0-A8A09BABC9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6192" y="562770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7" name="文本框 14">
              <a:extLst>
                <a:ext uri="{FF2B5EF4-FFF2-40B4-BE49-F238E27FC236}">
                  <a16:creationId xmlns:a16="http://schemas.microsoft.com/office/drawing/2014/main" xmlns="" id="{3A15CDA2-ACF1-4795-BD33-08B16423EB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4531" y="562770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8" name="文本框 15">
              <a:extLst>
                <a:ext uri="{FF2B5EF4-FFF2-40B4-BE49-F238E27FC236}">
                  <a16:creationId xmlns:a16="http://schemas.microsoft.com/office/drawing/2014/main" xmlns="" id="{728807E6-FC45-4C27-88D5-0A981D59CE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64765" y="562770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9" name="文本框 16">
              <a:extLst>
                <a:ext uri="{FF2B5EF4-FFF2-40B4-BE49-F238E27FC236}">
                  <a16:creationId xmlns:a16="http://schemas.microsoft.com/office/drawing/2014/main" xmlns="" id="{70F4913E-CFC5-432D-8BBD-8839D951A0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3601" y="5627706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xmlns="" id="{B68B557F-5167-4772-9E0F-FD2F0AC26DCC}"/>
                </a:ext>
              </a:extLst>
            </p:cNvPr>
            <p:cNvCxnSpPr/>
            <p:nvPr/>
          </p:nvCxnSpPr>
          <p:spPr bwMode="auto">
            <a:xfrm>
              <a:off x="1788358" y="5902388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xmlns="" id="{4D905A99-88DE-45B2-832D-E5B4211FE864}"/>
                </a:ext>
              </a:extLst>
            </p:cNvPr>
            <p:cNvCxnSpPr/>
            <p:nvPr/>
          </p:nvCxnSpPr>
          <p:spPr bwMode="auto">
            <a:xfrm>
              <a:off x="4043069" y="5902388"/>
              <a:ext cx="1728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19">
              <a:extLst>
                <a:ext uri="{FF2B5EF4-FFF2-40B4-BE49-F238E27FC236}">
                  <a16:creationId xmlns:a16="http://schemas.microsoft.com/office/drawing/2014/main" xmlns="" id="{2F47E374-27AF-4294-A73D-6775A3BCD2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9522" y="5897196"/>
              <a:ext cx="961506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文本框 21">
              <a:extLst>
                <a:ext uri="{FF2B5EF4-FFF2-40B4-BE49-F238E27FC236}">
                  <a16:creationId xmlns:a16="http://schemas.microsoft.com/office/drawing/2014/main" xmlns="" id="{8E74BC65-0D77-4984-A18D-069B667186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1585" y="5897196"/>
              <a:ext cx="127630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56902" y="1961039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75kD</a:t>
              </a:r>
              <a:endParaRPr lang="zh-CN" altLang="en-US" dirty="0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56902" y="2370091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50kD</a:t>
              </a:r>
              <a:endParaRPr lang="zh-CN" altLang="en-US" dirty="0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668946" y="2729034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37kD</a:t>
              </a:r>
              <a:endParaRPr lang="zh-CN" altLang="en-US" dirty="0"/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656901" y="3303826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25kD</a:t>
              </a:r>
              <a:endParaRPr lang="zh-CN" altLang="en-US" dirty="0"/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639240" y="3929418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75kD</a:t>
              </a:r>
              <a:endParaRPr lang="zh-CN" altLang="en-US" dirty="0"/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39240" y="4363870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50kD</a:t>
              </a:r>
              <a:endParaRPr lang="zh-CN" altLang="en-US" dirty="0"/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651284" y="4773613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37kD</a:t>
              </a:r>
              <a:endParaRPr lang="zh-CN" altLang="en-US" dirty="0"/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639239" y="5373805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25kD</a:t>
              </a:r>
              <a:endParaRPr lang="zh-CN" altLang="en-US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370650" y="1168989"/>
            <a:ext cx="5310401" cy="2496708"/>
            <a:chOff x="6533054" y="1184363"/>
            <a:chExt cx="5310401" cy="249670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30" t="39304" r="16236" b="36415"/>
            <a:stretch/>
          </p:blipFill>
          <p:spPr>
            <a:xfrm>
              <a:off x="7099173" y="1716122"/>
              <a:ext cx="4744282" cy="1395377"/>
            </a:xfrm>
            <a:prstGeom prst="rect">
              <a:avLst/>
            </a:prstGeom>
          </p:spPr>
        </p:pic>
        <p:sp>
          <p:nvSpPr>
            <p:cNvPr id="41" name="文本框 1">
              <a:extLst>
                <a:ext uri="{FF2B5EF4-FFF2-40B4-BE49-F238E27FC236}">
                  <a16:creationId xmlns:a16="http://schemas.microsoft.com/office/drawing/2014/main" xmlns="" id="{D19EF73D-A144-4649-AF86-A2809FD140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61250" y="146486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xmlns="" id="{ACE0FA78-C253-4ED3-90AA-3EEA7F67CB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79916" y="146486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xmlns="" id="{7F3B9DC8-BC9F-4638-95B5-2A8FDF1915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96088" y="146486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xmlns="" id="{BF12005A-2CCD-4708-9AC7-C5BA61B6C2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92230" y="1464866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xmlns="" id="{71500BA9-0090-4A82-93EF-B1B70924B4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3917" y="146486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698DD6A7-234D-47D6-92C1-D73F39A95A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32256" y="146486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xmlns="" id="{C286DCBE-5ABD-42F5-B923-25D3526C0D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22490" y="146486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xmlns="" id="{5037A4B8-DF04-4373-AB98-5D6012D99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31326" y="1464866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xmlns="" id="{D36C7986-F641-4BCC-8025-0CE3B1424CEE}"/>
                </a:ext>
              </a:extLst>
            </p:cNvPr>
            <p:cNvCxnSpPr/>
            <p:nvPr/>
          </p:nvCxnSpPr>
          <p:spPr bwMode="auto">
            <a:xfrm>
              <a:off x="7496501" y="1450540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xmlns="" id="{4B036091-0189-4A3E-85FA-84CB36297515}"/>
                </a:ext>
              </a:extLst>
            </p:cNvPr>
            <p:cNvCxnSpPr/>
            <p:nvPr/>
          </p:nvCxnSpPr>
          <p:spPr bwMode="auto">
            <a:xfrm>
              <a:off x="9751212" y="1450540"/>
              <a:ext cx="1728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xmlns="" id="{6FE8D677-5DE8-43DC-AE2D-2B8DDD5F06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11939" y="1184363"/>
              <a:ext cx="138980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文本框 21">
              <a:extLst>
                <a:ext uri="{FF2B5EF4-FFF2-40B4-BE49-F238E27FC236}">
                  <a16:creationId xmlns:a16="http://schemas.microsoft.com/office/drawing/2014/main" xmlns="" id="{932D47D9-87E5-4BD4-8CC7-E9CD81FD13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38516" y="1196238"/>
              <a:ext cx="1340696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文本框 1">
              <a:extLst>
                <a:ext uri="{FF2B5EF4-FFF2-40B4-BE49-F238E27FC236}">
                  <a16:creationId xmlns:a16="http://schemas.microsoft.com/office/drawing/2014/main" xmlns="" id="{9FDD1211-DC2F-4F43-9975-F9216B90DB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99074" y="311149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4" name="文本框 10">
              <a:extLst>
                <a:ext uri="{FF2B5EF4-FFF2-40B4-BE49-F238E27FC236}">
                  <a16:creationId xmlns:a16="http://schemas.microsoft.com/office/drawing/2014/main" xmlns="" id="{D40C1CF7-657F-4A97-9986-DE11504A24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17740" y="311149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5" name="文本框 11">
              <a:extLst>
                <a:ext uri="{FF2B5EF4-FFF2-40B4-BE49-F238E27FC236}">
                  <a16:creationId xmlns:a16="http://schemas.microsoft.com/office/drawing/2014/main" xmlns="" id="{EF6061E3-E22F-43F9-A5F3-BBC7B6C8F2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33912" y="311149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6" name="文本框 12">
              <a:extLst>
                <a:ext uri="{FF2B5EF4-FFF2-40B4-BE49-F238E27FC236}">
                  <a16:creationId xmlns:a16="http://schemas.microsoft.com/office/drawing/2014/main" xmlns="" id="{EE5EF25A-C9BE-41C1-82CD-EE9BA9E2D7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30054" y="3111499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7" name="文本框 13">
              <a:extLst>
                <a:ext uri="{FF2B5EF4-FFF2-40B4-BE49-F238E27FC236}">
                  <a16:creationId xmlns:a16="http://schemas.microsoft.com/office/drawing/2014/main" xmlns="" id="{178B0423-1F8B-4DA4-A0F0-A8A09BABC9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41741" y="311149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8" name="文本框 14">
              <a:extLst>
                <a:ext uri="{FF2B5EF4-FFF2-40B4-BE49-F238E27FC236}">
                  <a16:creationId xmlns:a16="http://schemas.microsoft.com/office/drawing/2014/main" xmlns="" id="{3A15CDA2-ACF1-4795-BD33-08B16423EB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70080" y="311149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9" name="文本框 15">
              <a:extLst>
                <a:ext uri="{FF2B5EF4-FFF2-40B4-BE49-F238E27FC236}">
                  <a16:creationId xmlns:a16="http://schemas.microsoft.com/office/drawing/2014/main" xmlns="" id="{728807E6-FC45-4C27-88D5-0A981D59CE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60314" y="311149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0" name="文本框 16">
              <a:extLst>
                <a:ext uri="{FF2B5EF4-FFF2-40B4-BE49-F238E27FC236}">
                  <a16:creationId xmlns:a16="http://schemas.microsoft.com/office/drawing/2014/main" xmlns="" id="{70F4913E-CFC5-432D-8BBD-8839D951A0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69150" y="3111499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xmlns="" id="{B68B557F-5167-4772-9E0F-FD2F0AC26DCC}"/>
                </a:ext>
              </a:extLst>
            </p:cNvPr>
            <p:cNvCxnSpPr/>
            <p:nvPr/>
          </p:nvCxnSpPr>
          <p:spPr bwMode="auto">
            <a:xfrm>
              <a:off x="7683907" y="3386181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xmlns="" id="{4D905A99-88DE-45B2-832D-E5B4211FE864}"/>
                </a:ext>
              </a:extLst>
            </p:cNvPr>
            <p:cNvCxnSpPr/>
            <p:nvPr/>
          </p:nvCxnSpPr>
          <p:spPr bwMode="auto">
            <a:xfrm>
              <a:off x="9938618" y="3386181"/>
              <a:ext cx="1728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文本框 19">
              <a:extLst>
                <a:ext uri="{FF2B5EF4-FFF2-40B4-BE49-F238E27FC236}">
                  <a16:creationId xmlns:a16="http://schemas.microsoft.com/office/drawing/2014/main" xmlns="" id="{2F47E374-27AF-4294-A73D-6775A3BCD2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05071" y="3380989"/>
              <a:ext cx="961506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文本框 21">
              <a:extLst>
                <a:ext uri="{FF2B5EF4-FFF2-40B4-BE49-F238E27FC236}">
                  <a16:creationId xmlns:a16="http://schemas.microsoft.com/office/drawing/2014/main" xmlns="" id="{8E74BC65-0D77-4984-A18D-069B667186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87134" y="3380989"/>
              <a:ext cx="127630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6544045" y="1603833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6533054" y="2347620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</p:grpSp>
      <p:sp>
        <p:nvSpPr>
          <p:cNvPr id="73" name="文本框 72">
            <a:extLst>
              <a:ext uri="{FF2B5EF4-FFF2-40B4-BE49-F238E27FC236}">
                <a16:creationId xmlns:a16="http://schemas.microsoft.com/office/drawing/2014/main" xmlns="" id="{99C7B416-0A6B-400D-8EE6-1F52D0E33598}"/>
              </a:ext>
            </a:extLst>
          </p:cNvPr>
          <p:cNvSpPr txBox="1"/>
          <p:nvPr/>
        </p:nvSpPr>
        <p:spPr>
          <a:xfrm>
            <a:off x="6869600" y="796530"/>
            <a:ext cx="379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RAB fraction</a:t>
            </a:r>
            <a:r>
              <a:rPr lang="zh-CN" altLang="en-US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 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GAPDH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1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文本框 39"/>
          <p:cNvSpPr txBox="1"/>
          <p:nvPr/>
        </p:nvSpPr>
        <p:spPr>
          <a:xfrm>
            <a:off x="391513" y="166254"/>
            <a:ext cx="1080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Figure 4H</a:t>
            </a:r>
            <a:endParaRPr lang="zh-CN" altLang="en-US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99C7B416-0A6B-400D-8EE6-1F52D0E33598}"/>
              </a:ext>
            </a:extLst>
          </p:cNvPr>
          <p:cNvSpPr txBox="1"/>
          <p:nvPr/>
        </p:nvSpPr>
        <p:spPr>
          <a:xfrm>
            <a:off x="838999" y="837112"/>
            <a:ext cx="379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RIPA fraction</a:t>
            </a:r>
            <a:r>
              <a:rPr lang="zh-CN" altLang="en-US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 </a:t>
            </a:r>
            <a:r>
              <a:rPr lang="en-US" altLang="zh-CN" sz="1600" b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pTau</a:t>
            </a:r>
            <a:r>
              <a:rPr lang="en-US" altLang="zh-CN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(S404)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273838" y="1329640"/>
            <a:ext cx="5874794" cy="5286888"/>
            <a:chOff x="273838" y="1329640"/>
            <a:chExt cx="5874794" cy="5286888"/>
          </a:xfrm>
        </p:grpSpPr>
        <p:sp>
          <p:nvSpPr>
            <p:cNvPr id="7" name="文本框 1">
              <a:extLst>
                <a:ext uri="{FF2B5EF4-FFF2-40B4-BE49-F238E27FC236}">
                  <a16:creationId xmlns:a16="http://schemas.microsoft.com/office/drawing/2014/main" xmlns="" id="{762AAAE0-4826-4678-BC3B-FE822012C7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4609" y="161227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8" name="文本框 10">
              <a:extLst>
                <a:ext uri="{FF2B5EF4-FFF2-40B4-BE49-F238E27FC236}">
                  <a16:creationId xmlns:a16="http://schemas.microsoft.com/office/drawing/2014/main" xmlns="" id="{D195EC26-2712-4EE8-8D8E-F4BF1CC018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5175" y="161227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9" name="文本框 11">
              <a:extLst>
                <a:ext uri="{FF2B5EF4-FFF2-40B4-BE49-F238E27FC236}">
                  <a16:creationId xmlns:a16="http://schemas.microsoft.com/office/drawing/2014/main" xmlns="" id="{43449B0E-0E05-49B5-ACD5-B2C8D59F4A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3868" y="161227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0" name="文本框 12">
              <a:extLst>
                <a:ext uri="{FF2B5EF4-FFF2-40B4-BE49-F238E27FC236}">
                  <a16:creationId xmlns:a16="http://schemas.microsoft.com/office/drawing/2014/main" xmlns="" id="{C7641611-1FC6-4EEF-AD5F-6AA5EEBCA9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57131" y="1612271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1" name="文本框 13">
              <a:extLst>
                <a:ext uri="{FF2B5EF4-FFF2-40B4-BE49-F238E27FC236}">
                  <a16:creationId xmlns:a16="http://schemas.microsoft.com/office/drawing/2014/main" xmlns="" id="{EAC70376-95A6-48BC-B008-C9073E29F2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82234" y="161227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2" name="文本框 14">
              <a:extLst>
                <a:ext uri="{FF2B5EF4-FFF2-40B4-BE49-F238E27FC236}">
                  <a16:creationId xmlns:a16="http://schemas.microsoft.com/office/drawing/2014/main" xmlns="" id="{8EF412B3-555F-453E-916B-7D20E8E4AD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7694" y="161227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3" name="文本框 15">
              <a:extLst>
                <a:ext uri="{FF2B5EF4-FFF2-40B4-BE49-F238E27FC236}">
                  <a16:creationId xmlns:a16="http://schemas.microsoft.com/office/drawing/2014/main" xmlns="" id="{3F85C4C0-058D-4C4E-802C-7646346E05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6207" y="161227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4" name="文本框 16">
              <a:extLst>
                <a:ext uri="{FF2B5EF4-FFF2-40B4-BE49-F238E27FC236}">
                  <a16:creationId xmlns:a16="http://schemas.microsoft.com/office/drawing/2014/main" xmlns="" id="{10F89E9B-2FFB-4C8C-B863-8AD39BA05B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1022" y="1612271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xmlns="" id="{EFDC3D2F-2D5F-4744-830E-3844ED2DC1B9}"/>
                </a:ext>
              </a:extLst>
            </p:cNvPr>
            <p:cNvCxnSpPr/>
            <p:nvPr/>
          </p:nvCxnSpPr>
          <p:spPr bwMode="auto">
            <a:xfrm>
              <a:off x="1587339" y="1597945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A9E55941-A57D-4298-9C37-7D54E8CE4838}"/>
                </a:ext>
              </a:extLst>
            </p:cNvPr>
            <p:cNvCxnSpPr/>
            <p:nvPr/>
          </p:nvCxnSpPr>
          <p:spPr bwMode="auto">
            <a:xfrm>
              <a:off x="3791250" y="1597945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9">
              <a:extLst>
                <a:ext uri="{FF2B5EF4-FFF2-40B4-BE49-F238E27FC236}">
                  <a16:creationId xmlns:a16="http://schemas.microsoft.com/office/drawing/2014/main" xmlns="" id="{8412FE4E-042F-4088-AB9B-EDBFD50786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2890" y="1329640"/>
              <a:ext cx="127478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2FD7F87A-6878-4287-A8CA-C3C64A3025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7997" y="1329640"/>
              <a:ext cx="1320738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文本框 1">
              <a:extLst>
                <a:ext uri="{FF2B5EF4-FFF2-40B4-BE49-F238E27FC236}">
                  <a16:creationId xmlns:a16="http://schemas.microsoft.com/office/drawing/2014/main" xmlns="" id="{E978000B-E518-479B-BCF8-301C33231E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9285" y="604658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3" name="文本框 10">
              <a:extLst>
                <a:ext uri="{FF2B5EF4-FFF2-40B4-BE49-F238E27FC236}">
                  <a16:creationId xmlns:a16="http://schemas.microsoft.com/office/drawing/2014/main" xmlns="" id="{A67DBED7-2C0F-4698-B164-730D3F6CBD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9851" y="604658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4" name="文本框 11">
              <a:extLst>
                <a:ext uri="{FF2B5EF4-FFF2-40B4-BE49-F238E27FC236}">
                  <a16:creationId xmlns:a16="http://schemas.microsoft.com/office/drawing/2014/main" xmlns="" id="{D6F7CDBF-538B-48EC-B4F8-F358EF56FB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2044" y="6046586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5" name="文本框 12">
              <a:extLst>
                <a:ext uri="{FF2B5EF4-FFF2-40B4-BE49-F238E27FC236}">
                  <a16:creationId xmlns:a16="http://schemas.microsoft.com/office/drawing/2014/main" xmlns="" id="{C9A57F8B-66EB-4E99-ACCB-7DB2B0B620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80932" y="6046586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6" name="文本框 13">
              <a:extLst>
                <a:ext uri="{FF2B5EF4-FFF2-40B4-BE49-F238E27FC236}">
                  <a16:creationId xmlns:a16="http://schemas.microsoft.com/office/drawing/2014/main" xmlns="" id="{5A6A3590-F367-4D3D-885F-278FF82FB8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8539" y="605846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7" name="文本框 14">
              <a:extLst>
                <a:ext uri="{FF2B5EF4-FFF2-40B4-BE49-F238E27FC236}">
                  <a16:creationId xmlns:a16="http://schemas.microsoft.com/office/drawing/2014/main" xmlns="" id="{66DD7990-39A4-4EA5-932F-1AAB81E52B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9399" y="605846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8" name="文本框 15">
              <a:extLst>
                <a:ext uri="{FF2B5EF4-FFF2-40B4-BE49-F238E27FC236}">
                  <a16:creationId xmlns:a16="http://schemas.microsoft.com/office/drawing/2014/main" xmlns="" id="{8049BC08-4D69-4840-9039-CAD97F0078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6012" y="605846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9" name="文本框 16">
              <a:extLst>
                <a:ext uri="{FF2B5EF4-FFF2-40B4-BE49-F238E27FC236}">
                  <a16:creationId xmlns:a16="http://schemas.microsoft.com/office/drawing/2014/main" xmlns="" id="{0D383F70-9185-419F-918F-467EBB9CE1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45427" y="6058461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xmlns="" id="{972E84E1-8C07-472F-A414-84C4DF4AC874}"/>
                </a:ext>
              </a:extLst>
            </p:cNvPr>
            <p:cNvCxnSpPr/>
            <p:nvPr/>
          </p:nvCxnSpPr>
          <p:spPr bwMode="auto">
            <a:xfrm>
              <a:off x="1494316" y="6312421"/>
              <a:ext cx="187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xmlns="" id="{F49FA789-CC72-42BE-A7E2-F8964AC1E01B}"/>
                </a:ext>
              </a:extLst>
            </p:cNvPr>
            <p:cNvCxnSpPr/>
            <p:nvPr/>
          </p:nvCxnSpPr>
          <p:spPr bwMode="auto">
            <a:xfrm>
              <a:off x="3939856" y="6324296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19">
              <a:extLst>
                <a:ext uri="{FF2B5EF4-FFF2-40B4-BE49-F238E27FC236}">
                  <a16:creationId xmlns:a16="http://schemas.microsoft.com/office/drawing/2014/main" xmlns="" id="{A19EA581-0F1B-4EB6-A407-51C20C2E39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6855" y="6304571"/>
              <a:ext cx="967496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8FBAA714-C31E-4F39-AF29-8655B32FDD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9203" y="6316446"/>
              <a:ext cx="128847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32472" y="2208491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50kD</a:t>
              </a:r>
              <a:endParaRPr lang="zh-CN" altLang="en-US" dirty="0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319609" y="1896044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75kD</a:t>
              </a:r>
              <a:endParaRPr lang="zh-CN" altLang="en-US" dirty="0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32472" y="2502905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37kD</a:t>
              </a:r>
              <a:endParaRPr lang="zh-CN" altLang="en-US" dirty="0"/>
            </a:p>
          </p:txBody>
        </p:sp>
        <p:pic>
          <p:nvPicPr>
            <p:cNvPr id="41" name="图片 4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84" t="12327" r="18746" b="23534"/>
            <a:stretch/>
          </p:blipFill>
          <p:spPr>
            <a:xfrm>
              <a:off x="892892" y="1866251"/>
              <a:ext cx="5255740" cy="4169281"/>
            </a:xfrm>
            <a:prstGeom prst="rect">
              <a:avLst/>
            </a:prstGeom>
          </p:spPr>
        </p:pic>
        <p:cxnSp>
          <p:nvCxnSpPr>
            <p:cNvPr id="43" name="直接连接符 42"/>
            <p:cNvCxnSpPr/>
            <p:nvPr/>
          </p:nvCxnSpPr>
          <p:spPr>
            <a:xfrm>
              <a:off x="855020" y="3881070"/>
              <a:ext cx="522599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/>
            <p:cNvSpPr txBox="1"/>
            <p:nvPr/>
          </p:nvSpPr>
          <p:spPr>
            <a:xfrm>
              <a:off x="332472" y="3044781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25kD</a:t>
              </a:r>
              <a:endParaRPr lang="zh-CN" altLang="en-US" dirty="0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32471" y="3401990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20kD</a:t>
              </a:r>
              <a:endParaRPr lang="zh-CN" altLang="en-US" dirty="0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286701" y="4490984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50kD</a:t>
              </a:r>
              <a:endParaRPr lang="zh-CN" altLang="en-US" dirty="0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273838" y="4083536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75kD</a:t>
              </a:r>
              <a:endParaRPr lang="zh-CN" altLang="en-US" dirty="0"/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286701" y="4868524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37kD</a:t>
              </a:r>
              <a:endParaRPr lang="zh-CN" altLang="en-US" dirty="0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286701" y="5446025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25kD</a:t>
              </a:r>
              <a:endParaRPr lang="zh-CN" altLang="en-US" dirty="0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286700" y="5743860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20kD</a:t>
              </a:r>
              <a:endParaRPr lang="zh-CN" altLang="en-US" dirty="0"/>
            </a:p>
          </p:txBody>
        </p:sp>
      </p:grpSp>
      <p:sp>
        <p:nvSpPr>
          <p:cNvPr id="77" name="文本框 76">
            <a:extLst>
              <a:ext uri="{FF2B5EF4-FFF2-40B4-BE49-F238E27FC236}">
                <a16:creationId xmlns:a16="http://schemas.microsoft.com/office/drawing/2014/main" xmlns="" id="{99C7B416-0A6B-400D-8EE6-1F52D0E33598}"/>
              </a:ext>
            </a:extLst>
          </p:cNvPr>
          <p:cNvSpPr txBox="1"/>
          <p:nvPr/>
        </p:nvSpPr>
        <p:spPr>
          <a:xfrm>
            <a:off x="6767686" y="837112"/>
            <a:ext cx="379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RIPA fraction</a:t>
            </a:r>
            <a:r>
              <a:rPr lang="zh-CN" altLang="en-US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 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GAPDH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6357627" y="1330427"/>
            <a:ext cx="5565273" cy="2152888"/>
            <a:chOff x="6357627" y="1330427"/>
            <a:chExt cx="5565273" cy="2152888"/>
          </a:xfrm>
        </p:grpSpPr>
        <p:pic>
          <p:nvPicPr>
            <p:cNvPr id="52" name="图片 5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740" t="62348" r="19066" b="19947"/>
            <a:stretch/>
          </p:blipFill>
          <p:spPr>
            <a:xfrm>
              <a:off x="6926790" y="1848649"/>
              <a:ext cx="4996110" cy="1088571"/>
            </a:xfrm>
            <a:prstGeom prst="rect">
              <a:avLst/>
            </a:prstGeom>
          </p:spPr>
        </p:pic>
        <p:sp>
          <p:nvSpPr>
            <p:cNvPr id="53" name="文本框 1">
              <a:extLst>
                <a:ext uri="{FF2B5EF4-FFF2-40B4-BE49-F238E27FC236}">
                  <a16:creationId xmlns:a16="http://schemas.microsoft.com/office/drawing/2014/main" xmlns="" id="{762AAAE0-4826-4678-BC3B-FE822012C7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14020" y="161469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4" name="文本框 10">
              <a:extLst>
                <a:ext uri="{FF2B5EF4-FFF2-40B4-BE49-F238E27FC236}">
                  <a16:creationId xmlns:a16="http://schemas.microsoft.com/office/drawing/2014/main" xmlns="" id="{D195EC26-2712-4EE8-8D8E-F4BF1CC018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94586" y="161469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5" name="文本框 11">
              <a:extLst>
                <a:ext uri="{FF2B5EF4-FFF2-40B4-BE49-F238E27FC236}">
                  <a16:creationId xmlns:a16="http://schemas.microsoft.com/office/drawing/2014/main" xmlns="" id="{43449B0E-0E05-49B5-ACD5-B2C8D59F4A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23279" y="161469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6" name="文本框 12">
              <a:extLst>
                <a:ext uri="{FF2B5EF4-FFF2-40B4-BE49-F238E27FC236}">
                  <a16:creationId xmlns:a16="http://schemas.microsoft.com/office/drawing/2014/main" xmlns="" id="{C7641611-1FC6-4EEF-AD5F-6AA5EEBCA9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06542" y="1614699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7" name="文本框 13">
              <a:extLst>
                <a:ext uri="{FF2B5EF4-FFF2-40B4-BE49-F238E27FC236}">
                  <a16:creationId xmlns:a16="http://schemas.microsoft.com/office/drawing/2014/main" xmlns="" id="{EAC70376-95A6-48BC-B008-C9073E29F2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31645" y="161469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8" name="文本框 14">
              <a:extLst>
                <a:ext uri="{FF2B5EF4-FFF2-40B4-BE49-F238E27FC236}">
                  <a16:creationId xmlns:a16="http://schemas.microsoft.com/office/drawing/2014/main" xmlns="" id="{8EF412B3-555F-453E-916B-7D20E8E4AD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47105" y="161469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9" name="文本框 15">
              <a:extLst>
                <a:ext uri="{FF2B5EF4-FFF2-40B4-BE49-F238E27FC236}">
                  <a16:creationId xmlns:a16="http://schemas.microsoft.com/office/drawing/2014/main" xmlns="" id="{3F85C4C0-058D-4C4E-802C-7646346E05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75618" y="161469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0" name="文本框 16">
              <a:extLst>
                <a:ext uri="{FF2B5EF4-FFF2-40B4-BE49-F238E27FC236}">
                  <a16:creationId xmlns:a16="http://schemas.microsoft.com/office/drawing/2014/main" xmlns="" id="{10F89E9B-2FFB-4C8C-B863-8AD39BA05B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90433" y="1614699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xmlns="" id="{EFDC3D2F-2D5F-4744-830E-3844ED2DC1B9}"/>
                </a:ext>
              </a:extLst>
            </p:cNvPr>
            <p:cNvCxnSpPr/>
            <p:nvPr/>
          </p:nvCxnSpPr>
          <p:spPr bwMode="auto">
            <a:xfrm>
              <a:off x="7436750" y="1600373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xmlns="" id="{A9E55941-A57D-4298-9C37-7D54E8CE4838}"/>
                </a:ext>
              </a:extLst>
            </p:cNvPr>
            <p:cNvCxnSpPr/>
            <p:nvPr/>
          </p:nvCxnSpPr>
          <p:spPr bwMode="auto">
            <a:xfrm>
              <a:off x="9640661" y="1600373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文本框 19">
              <a:extLst>
                <a:ext uri="{FF2B5EF4-FFF2-40B4-BE49-F238E27FC236}">
                  <a16:creationId xmlns:a16="http://schemas.microsoft.com/office/drawing/2014/main" xmlns="" id="{8412FE4E-042F-4088-AB9B-EDBFD50786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95690" y="1330427"/>
              <a:ext cx="1255178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xmlns="" id="{2FD7F87A-6878-4287-A8CA-C3C64A3025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14908" y="1332068"/>
              <a:ext cx="14257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文本框 1">
              <a:extLst>
                <a:ext uri="{FF2B5EF4-FFF2-40B4-BE49-F238E27FC236}">
                  <a16:creationId xmlns:a16="http://schemas.microsoft.com/office/drawing/2014/main" xmlns="" id="{E978000B-E518-479B-BCF8-301C33231E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8570" y="2913373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6" name="文本框 10">
              <a:extLst>
                <a:ext uri="{FF2B5EF4-FFF2-40B4-BE49-F238E27FC236}">
                  <a16:creationId xmlns:a16="http://schemas.microsoft.com/office/drawing/2014/main" xmlns="" id="{A67DBED7-2C0F-4698-B164-730D3F6CBD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89136" y="2913373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7" name="文本框 11">
              <a:extLst>
                <a:ext uri="{FF2B5EF4-FFF2-40B4-BE49-F238E27FC236}">
                  <a16:creationId xmlns:a16="http://schemas.microsoft.com/office/drawing/2014/main" xmlns="" id="{D6F7CDBF-538B-48EC-B4F8-F358EF56FB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81329" y="2913373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8" name="文本框 12">
              <a:extLst>
                <a:ext uri="{FF2B5EF4-FFF2-40B4-BE49-F238E27FC236}">
                  <a16:creationId xmlns:a16="http://schemas.microsoft.com/office/drawing/2014/main" xmlns="" id="{C9A57F8B-66EB-4E99-ACCB-7DB2B0B620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00217" y="2913373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9" name="文本框 13">
              <a:extLst>
                <a:ext uri="{FF2B5EF4-FFF2-40B4-BE49-F238E27FC236}">
                  <a16:creationId xmlns:a16="http://schemas.microsoft.com/office/drawing/2014/main" xmlns="" id="{5A6A3590-F367-4D3D-885F-278FF82FB8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51711" y="2925248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70" name="文本框 14">
              <a:extLst>
                <a:ext uri="{FF2B5EF4-FFF2-40B4-BE49-F238E27FC236}">
                  <a16:creationId xmlns:a16="http://schemas.microsoft.com/office/drawing/2014/main" xmlns="" id="{66DD7990-39A4-4EA5-932F-1AAB81E52B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19998" y="2925248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71" name="文本框 15">
              <a:extLst>
                <a:ext uri="{FF2B5EF4-FFF2-40B4-BE49-F238E27FC236}">
                  <a16:creationId xmlns:a16="http://schemas.microsoft.com/office/drawing/2014/main" xmlns="" id="{8049BC08-4D69-4840-9039-CAD97F0078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28555" y="2925248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72" name="文本框 16">
              <a:extLst>
                <a:ext uri="{FF2B5EF4-FFF2-40B4-BE49-F238E27FC236}">
                  <a16:creationId xmlns:a16="http://schemas.microsoft.com/office/drawing/2014/main" xmlns="" id="{0D383F70-9185-419F-918F-467EBB9CE1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88940" y="2925248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73" name="直接连接符 72">
              <a:extLst>
                <a:ext uri="{FF2B5EF4-FFF2-40B4-BE49-F238E27FC236}">
                  <a16:creationId xmlns:a16="http://schemas.microsoft.com/office/drawing/2014/main" xmlns="" id="{972E84E1-8C07-472F-A414-84C4DF4AC874}"/>
                </a:ext>
              </a:extLst>
            </p:cNvPr>
            <p:cNvCxnSpPr/>
            <p:nvPr/>
          </p:nvCxnSpPr>
          <p:spPr bwMode="auto">
            <a:xfrm>
              <a:off x="7413601" y="3179208"/>
              <a:ext cx="187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>
              <a:extLst>
                <a:ext uri="{FF2B5EF4-FFF2-40B4-BE49-F238E27FC236}">
                  <a16:creationId xmlns:a16="http://schemas.microsoft.com/office/drawing/2014/main" xmlns="" id="{F49FA789-CC72-42BE-A7E2-F8964AC1E01B}"/>
                </a:ext>
              </a:extLst>
            </p:cNvPr>
            <p:cNvCxnSpPr/>
            <p:nvPr/>
          </p:nvCxnSpPr>
          <p:spPr bwMode="auto">
            <a:xfrm>
              <a:off x="9859141" y="3191083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文本框 19">
              <a:extLst>
                <a:ext uri="{FF2B5EF4-FFF2-40B4-BE49-F238E27FC236}">
                  <a16:creationId xmlns:a16="http://schemas.microsoft.com/office/drawing/2014/main" xmlns="" id="{A19EA581-0F1B-4EB6-A407-51C20C2E39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26140" y="3171358"/>
              <a:ext cx="967496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xmlns="" id="{8FBAA714-C31E-4F39-AF29-8655B32FDD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63345" y="3183233"/>
              <a:ext cx="128847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6357627" y="1762312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6357627" y="2347267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054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99C7B416-0A6B-400D-8EE6-1F52D0E33598}"/>
              </a:ext>
            </a:extLst>
          </p:cNvPr>
          <p:cNvSpPr txBox="1"/>
          <p:nvPr/>
        </p:nvSpPr>
        <p:spPr>
          <a:xfrm>
            <a:off x="745392" y="663469"/>
            <a:ext cx="379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Urea fraction</a:t>
            </a:r>
            <a:r>
              <a:rPr lang="zh-CN" altLang="en-US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1600" b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pTau</a:t>
            </a:r>
            <a:r>
              <a:rPr lang="en-US" altLang="zh-CN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(S404)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399301" y="1191851"/>
            <a:ext cx="5687601" cy="5345677"/>
            <a:chOff x="399301" y="1191851"/>
            <a:chExt cx="5687601" cy="5345677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9" t="5917" r="18757" b="24643"/>
            <a:stretch/>
          </p:blipFill>
          <p:spPr>
            <a:xfrm>
              <a:off x="1009936" y="1719617"/>
              <a:ext cx="5076966" cy="4285397"/>
            </a:xfrm>
            <a:prstGeom prst="rect">
              <a:avLst/>
            </a:prstGeom>
          </p:spPr>
        </p:pic>
        <p:sp>
          <p:nvSpPr>
            <p:cNvPr id="5" name="文本框 1">
              <a:extLst>
                <a:ext uri="{FF2B5EF4-FFF2-40B4-BE49-F238E27FC236}">
                  <a16:creationId xmlns:a16="http://schemas.microsoft.com/office/drawing/2014/main" xmlns="" id="{78D3CBBD-3C65-4E09-82B9-478D7CAA26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8739" y="146047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" name="文本框 10">
              <a:extLst>
                <a:ext uri="{FF2B5EF4-FFF2-40B4-BE49-F238E27FC236}">
                  <a16:creationId xmlns:a16="http://schemas.microsoft.com/office/drawing/2014/main" xmlns="" id="{19E303B8-E299-4B19-BC18-49997459A1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9305" y="146047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7" name="文本框 11">
              <a:extLst>
                <a:ext uri="{FF2B5EF4-FFF2-40B4-BE49-F238E27FC236}">
                  <a16:creationId xmlns:a16="http://schemas.microsoft.com/office/drawing/2014/main" xmlns="" id="{5CFE75C2-574F-4D80-B653-3781178668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37998" y="146047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8" name="文本框 12">
              <a:extLst>
                <a:ext uri="{FF2B5EF4-FFF2-40B4-BE49-F238E27FC236}">
                  <a16:creationId xmlns:a16="http://schemas.microsoft.com/office/drawing/2014/main" xmlns="" id="{73A5190C-2D03-470C-B325-EB92256980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1261" y="1460479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9" name="文本框 13">
              <a:extLst>
                <a:ext uri="{FF2B5EF4-FFF2-40B4-BE49-F238E27FC236}">
                  <a16:creationId xmlns:a16="http://schemas.microsoft.com/office/drawing/2014/main" xmlns="" id="{CF505934-07BE-4421-A870-1E8E127390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6364" y="146047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0" name="文本框 14">
              <a:extLst>
                <a:ext uri="{FF2B5EF4-FFF2-40B4-BE49-F238E27FC236}">
                  <a16:creationId xmlns:a16="http://schemas.microsoft.com/office/drawing/2014/main" xmlns="" id="{4AEE3C61-6CCD-4454-BE99-94C7454D8E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1824" y="146047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1" name="文本框 15">
              <a:extLst>
                <a:ext uri="{FF2B5EF4-FFF2-40B4-BE49-F238E27FC236}">
                  <a16:creationId xmlns:a16="http://schemas.microsoft.com/office/drawing/2014/main" xmlns="" id="{EC2668EA-3540-46B8-9C37-FE0E4DF9DD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0337" y="146047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2" name="文本框 16">
              <a:extLst>
                <a:ext uri="{FF2B5EF4-FFF2-40B4-BE49-F238E27FC236}">
                  <a16:creationId xmlns:a16="http://schemas.microsoft.com/office/drawing/2014/main" xmlns="" id="{6A539790-D6CD-489A-9012-DF1582998C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5152" y="1460479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xmlns="" id="{CC7019EB-7B0D-4E2E-8E76-E80AAB5BC120}"/>
                </a:ext>
              </a:extLst>
            </p:cNvPr>
            <p:cNvCxnSpPr/>
            <p:nvPr/>
          </p:nvCxnSpPr>
          <p:spPr bwMode="auto">
            <a:xfrm>
              <a:off x="1551469" y="1446153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xmlns="" id="{4D25A1BE-DFA8-45C6-8713-E8E697EF63FD}"/>
                </a:ext>
              </a:extLst>
            </p:cNvPr>
            <p:cNvCxnSpPr/>
            <p:nvPr/>
          </p:nvCxnSpPr>
          <p:spPr bwMode="auto">
            <a:xfrm>
              <a:off x="3755380" y="1446153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9">
              <a:extLst>
                <a:ext uri="{FF2B5EF4-FFF2-40B4-BE49-F238E27FC236}">
                  <a16:creationId xmlns:a16="http://schemas.microsoft.com/office/drawing/2014/main" xmlns="" id="{ED3E1FDE-9579-4395-AA88-D9D43808B1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90590" y="1191851"/>
              <a:ext cx="118825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60AC4B82-25E0-4FF0-BAAC-ADC5AD3ADE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2677" y="1191851"/>
              <a:ext cx="144230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文本框 1">
              <a:extLst>
                <a:ext uri="{FF2B5EF4-FFF2-40B4-BE49-F238E27FC236}">
                  <a16:creationId xmlns:a16="http://schemas.microsoft.com/office/drawing/2014/main" xmlns="" id="{9BC2CA42-E480-48D4-B070-98BA5B829B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1645" y="6005517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8" name="文本框 10">
              <a:extLst>
                <a:ext uri="{FF2B5EF4-FFF2-40B4-BE49-F238E27FC236}">
                  <a16:creationId xmlns:a16="http://schemas.microsoft.com/office/drawing/2014/main" xmlns="" id="{79467498-0C47-470F-B367-E3ABCC1329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46990" y="6005517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9" name="文本框 11">
              <a:extLst>
                <a:ext uri="{FF2B5EF4-FFF2-40B4-BE49-F238E27FC236}">
                  <a16:creationId xmlns:a16="http://schemas.microsoft.com/office/drawing/2014/main" xmlns="" id="{6C265F73-84AD-4746-BF20-79BE14E7DE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01441" y="6005517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0" name="文本框 12">
              <a:extLst>
                <a:ext uri="{FF2B5EF4-FFF2-40B4-BE49-F238E27FC236}">
                  <a16:creationId xmlns:a16="http://schemas.microsoft.com/office/drawing/2014/main" xmlns="" id="{3E875C14-62D8-48C0-9537-2F8586E492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3341" y="6005517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1" name="文本框 13">
              <a:extLst>
                <a:ext uri="{FF2B5EF4-FFF2-40B4-BE49-F238E27FC236}">
                  <a16:creationId xmlns:a16="http://schemas.microsoft.com/office/drawing/2014/main" xmlns="" id="{1EAC4CA3-97BB-4032-B016-9E821506EA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5351" y="6005517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2" name="文本框 14">
              <a:extLst>
                <a:ext uri="{FF2B5EF4-FFF2-40B4-BE49-F238E27FC236}">
                  <a16:creationId xmlns:a16="http://schemas.microsoft.com/office/drawing/2014/main" xmlns="" id="{94921C23-A6C3-409E-88AD-10674D93C7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0811" y="6005517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3" name="文本框 15">
              <a:extLst>
                <a:ext uri="{FF2B5EF4-FFF2-40B4-BE49-F238E27FC236}">
                  <a16:creationId xmlns:a16="http://schemas.microsoft.com/office/drawing/2014/main" xmlns="" id="{D762CD3D-850E-46CF-832A-13D2E09923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0219" y="6005517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4" name="文本框 16">
              <a:extLst>
                <a:ext uri="{FF2B5EF4-FFF2-40B4-BE49-F238E27FC236}">
                  <a16:creationId xmlns:a16="http://schemas.microsoft.com/office/drawing/2014/main" xmlns="" id="{9FB7FB25-47AE-40F5-A5A9-E89458852F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7376" y="6005517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D32D9CD1-BFD2-4D6A-ABA2-DC306A229507}"/>
                </a:ext>
              </a:extLst>
            </p:cNvPr>
            <p:cNvCxnSpPr/>
            <p:nvPr/>
          </p:nvCxnSpPr>
          <p:spPr bwMode="auto">
            <a:xfrm>
              <a:off x="1501508" y="6246084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xmlns="" id="{04B8F9AD-82B1-4D8C-9E49-B40AAAD682E4}"/>
                </a:ext>
              </a:extLst>
            </p:cNvPr>
            <p:cNvCxnSpPr/>
            <p:nvPr/>
          </p:nvCxnSpPr>
          <p:spPr bwMode="auto">
            <a:xfrm>
              <a:off x="3730391" y="6246087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19">
              <a:extLst>
                <a:ext uri="{FF2B5EF4-FFF2-40B4-BE49-F238E27FC236}">
                  <a16:creationId xmlns:a16="http://schemas.microsoft.com/office/drawing/2014/main" xmlns="" id="{173145D2-BD11-4AFC-9E54-440B2C144F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9343" y="6237446"/>
              <a:ext cx="101883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D1FCA009-75CA-4D31-8633-21809647EC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1417" y="6237446"/>
              <a:ext cx="109254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66932" y="2037588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75kD</a:t>
              </a:r>
              <a:endParaRPr lang="zh-CN" altLang="en-US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68452" y="2437827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50kD</a:t>
              </a:r>
              <a:endParaRPr lang="zh-CN" altLang="en-US" dirty="0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80240" y="2834951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80240" y="3380844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25kD</a:t>
              </a:r>
              <a:endParaRPr lang="zh-CN" altLang="en-US" dirty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99301" y="4291745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75kD</a:t>
              </a:r>
              <a:endParaRPr lang="zh-CN" altLang="en-US" dirty="0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00821" y="4691984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50kD</a:t>
              </a:r>
              <a:endParaRPr lang="zh-CN" altLang="en-US" dirty="0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12609" y="4993572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12609" y="5512169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25kD</a:t>
              </a:r>
              <a:endParaRPr lang="zh-CN" altLang="en-US" dirty="0"/>
            </a:p>
          </p:txBody>
        </p:sp>
        <p:cxnSp>
          <p:nvCxnSpPr>
            <p:cNvPr id="39" name="直接连接符 38"/>
            <p:cNvCxnSpPr>
              <a:endCxn id="4" idx="3"/>
            </p:cNvCxnSpPr>
            <p:nvPr/>
          </p:nvCxnSpPr>
          <p:spPr>
            <a:xfrm>
              <a:off x="480240" y="3862315"/>
              <a:ext cx="5606662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文本框 40"/>
          <p:cNvSpPr txBox="1"/>
          <p:nvPr/>
        </p:nvSpPr>
        <p:spPr>
          <a:xfrm>
            <a:off x="391513" y="166254"/>
            <a:ext cx="994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Figure 4I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833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38">
            <a:extLst>
              <a:ext uri="{FF2B5EF4-FFF2-40B4-BE49-F238E27FC236}">
                <a16:creationId xmlns:a16="http://schemas.microsoft.com/office/drawing/2014/main" xmlns="" id="{99C7B416-0A6B-400D-8EE6-1F52D0E33598}"/>
              </a:ext>
            </a:extLst>
          </p:cNvPr>
          <p:cNvSpPr txBox="1"/>
          <p:nvPr/>
        </p:nvSpPr>
        <p:spPr>
          <a:xfrm>
            <a:off x="1675302" y="186794"/>
            <a:ext cx="4867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RAB fraction</a:t>
            </a:r>
            <a:r>
              <a:rPr lang="zh-CN" altLang="en-US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Human Tau </a:t>
            </a:r>
            <a:r>
              <a:rPr lang="en-US" altLang="zh-CN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(blot with HT7 antibody)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91513" y="166254"/>
            <a:ext cx="1010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Figure 4J</a:t>
            </a:r>
            <a:endParaRPr lang="zh-CN" altLang="en-US" dirty="0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xmlns="" id="{99C7B416-0A6B-400D-8EE6-1F52D0E33598}"/>
              </a:ext>
            </a:extLst>
          </p:cNvPr>
          <p:cNvSpPr txBox="1"/>
          <p:nvPr/>
        </p:nvSpPr>
        <p:spPr>
          <a:xfrm>
            <a:off x="6801483" y="187562"/>
            <a:ext cx="379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RAB fraction</a:t>
            </a:r>
            <a:r>
              <a:rPr lang="zh-CN" altLang="en-US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GAPDH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331742" y="525348"/>
            <a:ext cx="5498369" cy="6460943"/>
            <a:chOff x="1205702" y="587557"/>
            <a:chExt cx="5498369" cy="6460943"/>
          </a:xfrm>
        </p:grpSpPr>
        <p:pic>
          <p:nvPicPr>
            <p:cNvPr id="67" name="图片 6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2" t="1" r="18512" b="-431"/>
            <a:stretch/>
          </p:blipFill>
          <p:spPr>
            <a:xfrm>
              <a:off x="1833906" y="1130866"/>
              <a:ext cx="4870165" cy="5917634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205702" y="1669106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75kD</a:t>
              </a:r>
              <a:endParaRPr lang="zh-CN" altLang="en-US" dirty="0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207222" y="2069345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50kD</a:t>
              </a:r>
              <a:endParaRPr lang="zh-CN" altLang="en-US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219010" y="2398229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219010" y="2944122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25kD</a:t>
              </a:r>
              <a:endParaRPr lang="zh-CN" altLang="en-US" dirty="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255894" y="4476561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75kD</a:t>
              </a:r>
              <a:endParaRPr lang="zh-CN" altLang="en-US" dirty="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257414" y="4800600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50kD</a:t>
              </a:r>
              <a:endParaRPr lang="zh-CN" altLang="en-US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269202" y="5116784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269202" y="5713477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25kD</a:t>
              </a:r>
              <a:endParaRPr lang="zh-CN" altLang="en-US" dirty="0"/>
            </a:p>
          </p:txBody>
        </p:sp>
        <p:sp>
          <p:nvSpPr>
            <p:cNvPr id="14" name="文本框 1">
              <a:extLst>
                <a:ext uri="{FF2B5EF4-FFF2-40B4-BE49-F238E27FC236}">
                  <a16:creationId xmlns:a16="http://schemas.microsoft.com/office/drawing/2014/main" xmlns="" id="{A376C4FE-0CC6-4692-B3D0-63719B414A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0949" y="85618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5" name="文本框 10">
              <a:extLst>
                <a:ext uri="{FF2B5EF4-FFF2-40B4-BE49-F238E27FC236}">
                  <a16:creationId xmlns:a16="http://schemas.microsoft.com/office/drawing/2014/main" xmlns="" id="{304D18B7-8F0D-4C57-A761-45FC9DAF98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0785" y="85618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6" name="文本框 11">
              <a:extLst>
                <a:ext uri="{FF2B5EF4-FFF2-40B4-BE49-F238E27FC236}">
                  <a16:creationId xmlns:a16="http://schemas.microsoft.com/office/drawing/2014/main" xmlns="" id="{3E313A41-8712-4617-AB2F-C45D108BB0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3126" y="85618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7" name="文本框 12">
              <a:extLst>
                <a:ext uri="{FF2B5EF4-FFF2-40B4-BE49-F238E27FC236}">
                  <a16:creationId xmlns:a16="http://schemas.microsoft.com/office/drawing/2014/main" xmlns="" id="{B3BD47BB-1FCD-4E3E-852A-95103928DB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350" y="856185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8" name="文本框 13">
              <a:extLst>
                <a:ext uri="{FF2B5EF4-FFF2-40B4-BE49-F238E27FC236}">
                  <a16:creationId xmlns:a16="http://schemas.microsoft.com/office/drawing/2014/main" xmlns="" id="{06CAF993-05AF-4633-85C7-C2BBE40DD1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0116" y="85618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9" name="文本框 14">
              <a:extLst>
                <a:ext uri="{FF2B5EF4-FFF2-40B4-BE49-F238E27FC236}">
                  <a16:creationId xmlns:a16="http://schemas.microsoft.com/office/drawing/2014/main" xmlns="" id="{FC69384A-3C61-4169-9555-FA412ECE6E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85934" y="85618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0" name="文本框 15">
              <a:extLst>
                <a:ext uri="{FF2B5EF4-FFF2-40B4-BE49-F238E27FC236}">
                  <a16:creationId xmlns:a16="http://schemas.microsoft.com/office/drawing/2014/main" xmlns="" id="{B85FAEFC-9247-40C2-8879-17458AD32E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01747" y="85618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1" name="文本框 16">
              <a:extLst>
                <a:ext uri="{FF2B5EF4-FFF2-40B4-BE49-F238E27FC236}">
                  <a16:creationId xmlns:a16="http://schemas.microsoft.com/office/drawing/2014/main" xmlns="" id="{6D438CFF-8575-44F0-8FBA-1AE3B76B32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11120" y="856185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xmlns="" id="{A9611816-BCA6-49F7-8FE0-8100D7609BE2}"/>
                </a:ext>
              </a:extLst>
            </p:cNvPr>
            <p:cNvCxnSpPr/>
            <p:nvPr/>
          </p:nvCxnSpPr>
          <p:spPr bwMode="auto">
            <a:xfrm>
              <a:off x="2239258" y="841859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xmlns="" id="{DE67F531-7AE2-4E30-A065-0BAE0DC7EC31}"/>
                </a:ext>
              </a:extLst>
            </p:cNvPr>
            <p:cNvCxnSpPr/>
            <p:nvPr/>
          </p:nvCxnSpPr>
          <p:spPr bwMode="auto">
            <a:xfrm>
              <a:off x="4379311" y="841859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19">
              <a:extLst>
                <a:ext uri="{FF2B5EF4-FFF2-40B4-BE49-F238E27FC236}">
                  <a16:creationId xmlns:a16="http://schemas.microsoft.com/office/drawing/2014/main" xmlns="" id="{A2E2DD11-4BE4-4104-9920-4956742668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7331" y="587557"/>
              <a:ext cx="1103472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文本框 21">
              <a:extLst>
                <a:ext uri="{FF2B5EF4-FFF2-40B4-BE49-F238E27FC236}">
                  <a16:creationId xmlns:a16="http://schemas.microsoft.com/office/drawing/2014/main" xmlns="" id="{2105D9A8-BE6B-49C1-A8D9-878B24E7D7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1869" y="587557"/>
              <a:ext cx="1386218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文本框 1">
              <a:extLst>
                <a:ext uri="{FF2B5EF4-FFF2-40B4-BE49-F238E27FC236}">
                  <a16:creationId xmlns:a16="http://schemas.microsoft.com/office/drawing/2014/main" xmlns="" id="{1C5EA294-86BE-4321-9F25-A89400A7E8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3242" y="4138190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7" name="文本框 10">
              <a:extLst>
                <a:ext uri="{FF2B5EF4-FFF2-40B4-BE49-F238E27FC236}">
                  <a16:creationId xmlns:a16="http://schemas.microsoft.com/office/drawing/2014/main" xmlns="" id="{F615ABA9-62CC-4CA8-BB2F-130D86BC22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4966" y="4138190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8" name="文本框 11">
              <a:extLst>
                <a:ext uri="{FF2B5EF4-FFF2-40B4-BE49-F238E27FC236}">
                  <a16:creationId xmlns:a16="http://schemas.microsoft.com/office/drawing/2014/main" xmlns="" id="{0D11EA15-395C-4EFC-8878-E395A2E896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3659" y="4138190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9" name="文本框 12">
              <a:extLst>
                <a:ext uri="{FF2B5EF4-FFF2-40B4-BE49-F238E27FC236}">
                  <a16:creationId xmlns:a16="http://schemas.microsoft.com/office/drawing/2014/main" xmlns="" id="{B943B2C3-1328-450E-A573-9E78C7503C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8643" y="4138190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30" name="文本框 13">
              <a:extLst>
                <a:ext uri="{FF2B5EF4-FFF2-40B4-BE49-F238E27FC236}">
                  <a16:creationId xmlns:a16="http://schemas.microsoft.com/office/drawing/2014/main" xmlns="" id="{5FBEFEF7-EA0B-43EE-8F54-8306496695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2409" y="4138190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31" name="文本框 14">
              <a:extLst>
                <a:ext uri="{FF2B5EF4-FFF2-40B4-BE49-F238E27FC236}">
                  <a16:creationId xmlns:a16="http://schemas.microsoft.com/office/drawing/2014/main" xmlns="" id="{E59FCEF3-61B8-4FEA-8866-E447505F8D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8227" y="4138190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32" name="文本框 15">
              <a:extLst>
                <a:ext uri="{FF2B5EF4-FFF2-40B4-BE49-F238E27FC236}">
                  <a16:creationId xmlns:a16="http://schemas.microsoft.com/office/drawing/2014/main" xmlns="" id="{16178BC3-18B0-4CA5-9763-630DF005BC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4040" y="4138190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33" name="文本框 16">
              <a:extLst>
                <a:ext uri="{FF2B5EF4-FFF2-40B4-BE49-F238E27FC236}">
                  <a16:creationId xmlns:a16="http://schemas.microsoft.com/office/drawing/2014/main" xmlns="" id="{9111D343-B96E-42D9-BBF5-E8CECEAB52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33413" y="4138190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xmlns="" id="{46EE7C97-3D6D-4158-B591-25426F95F716}"/>
                </a:ext>
              </a:extLst>
            </p:cNvPr>
            <p:cNvCxnSpPr/>
            <p:nvPr/>
          </p:nvCxnSpPr>
          <p:spPr bwMode="auto">
            <a:xfrm>
              <a:off x="2261551" y="4123864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xmlns="" id="{A91B66ED-B331-4ACE-8C63-8E4702F90AF0}"/>
                </a:ext>
              </a:extLst>
            </p:cNvPr>
            <p:cNvCxnSpPr/>
            <p:nvPr/>
          </p:nvCxnSpPr>
          <p:spPr bwMode="auto">
            <a:xfrm>
              <a:off x="4401604" y="4123864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19">
              <a:extLst>
                <a:ext uri="{FF2B5EF4-FFF2-40B4-BE49-F238E27FC236}">
                  <a16:creationId xmlns:a16="http://schemas.microsoft.com/office/drawing/2014/main" xmlns="" id="{7033C6FB-404D-462E-92BE-AFEBA2D557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8623" y="3869562"/>
              <a:ext cx="96286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文本框 21">
              <a:extLst>
                <a:ext uri="{FF2B5EF4-FFF2-40B4-BE49-F238E27FC236}">
                  <a16:creationId xmlns:a16="http://schemas.microsoft.com/office/drawing/2014/main" xmlns="" id="{F3615571-FC8A-48F3-A699-5A0CD939DC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3540" y="3869562"/>
              <a:ext cx="1112510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1205702" y="3400560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20kD</a:t>
              </a:r>
              <a:endParaRPr lang="zh-CN" altLang="en-US" dirty="0"/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1269202" y="6196322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20kD</a:t>
              </a:r>
              <a:endParaRPr lang="zh-CN" altLang="en-US" dirty="0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6269854" y="573231"/>
            <a:ext cx="5692972" cy="3099170"/>
            <a:chOff x="6269854" y="573231"/>
            <a:chExt cx="5692972" cy="3099170"/>
          </a:xfrm>
        </p:grpSpPr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xmlns="" id="{7158EF4D-C387-4A5A-A045-81D8D06852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7" t="26508" r="17592" b="40596"/>
            <a:stretch/>
          </p:blipFill>
          <p:spPr>
            <a:xfrm>
              <a:off x="6872212" y="1105476"/>
              <a:ext cx="5090614" cy="1992573"/>
            </a:xfrm>
            <a:prstGeom prst="rect">
              <a:avLst/>
            </a:prstGeom>
          </p:spPr>
        </p:pic>
        <p:sp>
          <p:nvSpPr>
            <p:cNvPr id="42" name="文本框 1">
              <a:extLst>
                <a:ext uri="{FF2B5EF4-FFF2-40B4-BE49-F238E27FC236}">
                  <a16:creationId xmlns:a16="http://schemas.microsoft.com/office/drawing/2014/main" xmlns="" id="{A376C4FE-0CC6-4692-B3D0-63719B414A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97365" y="84185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3" name="文本框 10">
              <a:extLst>
                <a:ext uri="{FF2B5EF4-FFF2-40B4-BE49-F238E27FC236}">
                  <a16:creationId xmlns:a16="http://schemas.microsoft.com/office/drawing/2014/main" xmlns="" id="{304D18B7-8F0D-4C57-A761-45FC9DAF98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47201" y="84185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4" name="文本框 11">
              <a:extLst>
                <a:ext uri="{FF2B5EF4-FFF2-40B4-BE49-F238E27FC236}">
                  <a16:creationId xmlns:a16="http://schemas.microsoft.com/office/drawing/2014/main" xmlns="" id="{3E313A41-8712-4617-AB2F-C45D108BB0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89542" y="84185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5" name="文本框 12">
              <a:extLst>
                <a:ext uri="{FF2B5EF4-FFF2-40B4-BE49-F238E27FC236}">
                  <a16:creationId xmlns:a16="http://schemas.microsoft.com/office/drawing/2014/main" xmlns="" id="{B3BD47BB-1FCD-4E3E-852A-95103928DB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02766" y="841859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6" name="文本框 13">
              <a:extLst>
                <a:ext uri="{FF2B5EF4-FFF2-40B4-BE49-F238E27FC236}">
                  <a16:creationId xmlns:a16="http://schemas.microsoft.com/office/drawing/2014/main" xmlns="" id="{06CAF993-05AF-4633-85C7-C2BBE40DD1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76532" y="84185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7" name="文本框 14">
              <a:extLst>
                <a:ext uri="{FF2B5EF4-FFF2-40B4-BE49-F238E27FC236}">
                  <a16:creationId xmlns:a16="http://schemas.microsoft.com/office/drawing/2014/main" xmlns="" id="{FC69384A-3C61-4169-9555-FA412ECE6E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92350" y="84185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8" name="文本框 15">
              <a:extLst>
                <a:ext uri="{FF2B5EF4-FFF2-40B4-BE49-F238E27FC236}">
                  <a16:creationId xmlns:a16="http://schemas.microsoft.com/office/drawing/2014/main" xmlns="" id="{B85FAEFC-9247-40C2-8879-17458AD32E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08163" y="84185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9" name="文本框 16">
              <a:extLst>
                <a:ext uri="{FF2B5EF4-FFF2-40B4-BE49-F238E27FC236}">
                  <a16:creationId xmlns:a16="http://schemas.microsoft.com/office/drawing/2014/main" xmlns="" id="{6D438CFF-8575-44F0-8FBA-1AE3B76B32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17536" y="841859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xmlns="" id="{A9611816-BCA6-49F7-8FE0-8100D7609BE2}"/>
                </a:ext>
              </a:extLst>
            </p:cNvPr>
            <p:cNvCxnSpPr/>
            <p:nvPr/>
          </p:nvCxnSpPr>
          <p:spPr bwMode="auto">
            <a:xfrm>
              <a:off x="7645674" y="827533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xmlns="" id="{DE67F531-7AE2-4E30-A065-0BAE0DC7EC31}"/>
                </a:ext>
              </a:extLst>
            </p:cNvPr>
            <p:cNvCxnSpPr/>
            <p:nvPr/>
          </p:nvCxnSpPr>
          <p:spPr bwMode="auto">
            <a:xfrm>
              <a:off x="9785727" y="827533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19">
              <a:extLst>
                <a:ext uri="{FF2B5EF4-FFF2-40B4-BE49-F238E27FC236}">
                  <a16:creationId xmlns:a16="http://schemas.microsoft.com/office/drawing/2014/main" xmlns="" id="{A2E2DD11-4BE4-4104-9920-4956742668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2493" y="573231"/>
              <a:ext cx="1103472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文本框 21">
              <a:extLst>
                <a:ext uri="{FF2B5EF4-FFF2-40B4-BE49-F238E27FC236}">
                  <a16:creationId xmlns:a16="http://schemas.microsoft.com/office/drawing/2014/main" xmlns="" id="{2105D9A8-BE6B-49C1-A8D9-878B24E7D7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04531" y="573231"/>
              <a:ext cx="136858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文本框 1">
              <a:extLst>
                <a:ext uri="{FF2B5EF4-FFF2-40B4-BE49-F238E27FC236}">
                  <a16:creationId xmlns:a16="http://schemas.microsoft.com/office/drawing/2014/main" xmlns="" id="{A376C4FE-0CC6-4692-B3D0-63719B414A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75164" y="310303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5" name="文本框 10">
              <a:extLst>
                <a:ext uri="{FF2B5EF4-FFF2-40B4-BE49-F238E27FC236}">
                  <a16:creationId xmlns:a16="http://schemas.microsoft.com/office/drawing/2014/main" xmlns="" id="{304D18B7-8F0D-4C57-A761-45FC9DAF98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25000" y="310303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6" name="文本框 11">
              <a:extLst>
                <a:ext uri="{FF2B5EF4-FFF2-40B4-BE49-F238E27FC236}">
                  <a16:creationId xmlns:a16="http://schemas.microsoft.com/office/drawing/2014/main" xmlns="" id="{3E313A41-8712-4617-AB2F-C45D108BB0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67341" y="310303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7" name="文本框 12">
              <a:extLst>
                <a:ext uri="{FF2B5EF4-FFF2-40B4-BE49-F238E27FC236}">
                  <a16:creationId xmlns:a16="http://schemas.microsoft.com/office/drawing/2014/main" xmlns="" id="{B3BD47BB-1FCD-4E3E-852A-95103928DB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80565" y="3103031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8" name="文本框 13">
              <a:extLst>
                <a:ext uri="{FF2B5EF4-FFF2-40B4-BE49-F238E27FC236}">
                  <a16:creationId xmlns:a16="http://schemas.microsoft.com/office/drawing/2014/main" xmlns="" id="{06CAF993-05AF-4633-85C7-C2BBE40DD1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54331" y="310303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9" name="文本框 14">
              <a:extLst>
                <a:ext uri="{FF2B5EF4-FFF2-40B4-BE49-F238E27FC236}">
                  <a16:creationId xmlns:a16="http://schemas.microsoft.com/office/drawing/2014/main" xmlns="" id="{FC69384A-3C61-4169-9555-FA412ECE6E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70149" y="310303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0" name="文本框 15">
              <a:extLst>
                <a:ext uri="{FF2B5EF4-FFF2-40B4-BE49-F238E27FC236}">
                  <a16:creationId xmlns:a16="http://schemas.microsoft.com/office/drawing/2014/main" xmlns="" id="{B85FAEFC-9247-40C2-8879-17458AD32E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85962" y="310303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1" name="文本框 16">
              <a:extLst>
                <a:ext uri="{FF2B5EF4-FFF2-40B4-BE49-F238E27FC236}">
                  <a16:creationId xmlns:a16="http://schemas.microsoft.com/office/drawing/2014/main" xmlns="" id="{6D438CFF-8575-44F0-8FBA-1AE3B76B32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95335" y="3103031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xmlns="" id="{A9611816-BCA6-49F7-8FE0-8100D7609BE2}"/>
                </a:ext>
              </a:extLst>
            </p:cNvPr>
            <p:cNvCxnSpPr/>
            <p:nvPr/>
          </p:nvCxnSpPr>
          <p:spPr bwMode="auto">
            <a:xfrm>
              <a:off x="7523147" y="3367312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xmlns="" id="{DE67F531-7AE2-4E30-A065-0BAE0DC7EC31}"/>
                </a:ext>
              </a:extLst>
            </p:cNvPr>
            <p:cNvCxnSpPr/>
            <p:nvPr/>
          </p:nvCxnSpPr>
          <p:spPr bwMode="auto">
            <a:xfrm>
              <a:off x="9663200" y="3367312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文本框 19">
              <a:extLst>
                <a:ext uri="{FF2B5EF4-FFF2-40B4-BE49-F238E27FC236}">
                  <a16:creationId xmlns:a16="http://schemas.microsoft.com/office/drawing/2014/main" xmlns="" id="{A2E2DD11-4BE4-4104-9920-4956742668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01210" y="3372319"/>
              <a:ext cx="1103472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文本框 21">
              <a:extLst>
                <a:ext uri="{FF2B5EF4-FFF2-40B4-BE49-F238E27FC236}">
                  <a16:creationId xmlns:a16="http://schemas.microsoft.com/office/drawing/2014/main" xmlns="" id="{2105D9A8-BE6B-49C1-A8D9-878B24E7D7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73248" y="3372319"/>
              <a:ext cx="111036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6269854" y="1100494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6269854" y="2376468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8630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组合 68"/>
          <p:cNvGrpSpPr/>
          <p:nvPr/>
        </p:nvGrpSpPr>
        <p:grpSpPr>
          <a:xfrm>
            <a:off x="368900" y="1707460"/>
            <a:ext cx="5891978" cy="4230977"/>
            <a:chOff x="563412" y="1701964"/>
            <a:chExt cx="5891978" cy="4230977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BD40A471-C494-44FA-A2AD-9C1CD369F7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899" t="14203" r="17116" b="35962"/>
            <a:stretch/>
          </p:blipFill>
          <p:spPr>
            <a:xfrm>
              <a:off x="1173707" y="2210938"/>
              <a:ext cx="5281683" cy="3152633"/>
            </a:xfrm>
            <a:prstGeom prst="rect">
              <a:avLst/>
            </a:prstGeom>
          </p:spPr>
        </p:pic>
        <p:sp>
          <p:nvSpPr>
            <p:cNvPr id="5" name="文本框 1">
              <a:extLst>
                <a:ext uri="{FF2B5EF4-FFF2-40B4-BE49-F238E27FC236}">
                  <a16:creationId xmlns:a16="http://schemas.microsoft.com/office/drawing/2014/main" xmlns="" id="{A376C4FE-0CC6-4692-B3D0-63719B414A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8638" y="536357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" name="文本框 10">
              <a:extLst>
                <a:ext uri="{FF2B5EF4-FFF2-40B4-BE49-F238E27FC236}">
                  <a16:creationId xmlns:a16="http://schemas.microsoft.com/office/drawing/2014/main" xmlns="" id="{304D18B7-8F0D-4C57-A761-45FC9DAF98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8474" y="536357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7" name="文本框 11">
              <a:extLst>
                <a:ext uri="{FF2B5EF4-FFF2-40B4-BE49-F238E27FC236}">
                  <a16:creationId xmlns:a16="http://schemas.microsoft.com/office/drawing/2014/main" xmlns="" id="{3E313A41-8712-4617-AB2F-C45D108BB0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0815" y="536357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8" name="文本框 12">
              <a:extLst>
                <a:ext uri="{FF2B5EF4-FFF2-40B4-BE49-F238E27FC236}">
                  <a16:creationId xmlns:a16="http://schemas.microsoft.com/office/drawing/2014/main" xmlns="" id="{B3BD47BB-1FCD-4E3E-852A-95103928DB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44039" y="5363571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9" name="文本框 13">
              <a:extLst>
                <a:ext uri="{FF2B5EF4-FFF2-40B4-BE49-F238E27FC236}">
                  <a16:creationId xmlns:a16="http://schemas.microsoft.com/office/drawing/2014/main" xmlns="" id="{06CAF993-05AF-4633-85C7-C2BBE40DD1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7805" y="536357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0" name="文本框 14">
              <a:extLst>
                <a:ext uri="{FF2B5EF4-FFF2-40B4-BE49-F238E27FC236}">
                  <a16:creationId xmlns:a16="http://schemas.microsoft.com/office/drawing/2014/main" xmlns="" id="{FC69384A-3C61-4169-9555-FA412ECE6E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3623" y="536357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1" name="文本框 15">
              <a:extLst>
                <a:ext uri="{FF2B5EF4-FFF2-40B4-BE49-F238E27FC236}">
                  <a16:creationId xmlns:a16="http://schemas.microsoft.com/office/drawing/2014/main" xmlns="" id="{B85FAEFC-9247-40C2-8879-17458AD32E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9436" y="536357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2" name="文本框 16">
              <a:extLst>
                <a:ext uri="{FF2B5EF4-FFF2-40B4-BE49-F238E27FC236}">
                  <a16:creationId xmlns:a16="http://schemas.microsoft.com/office/drawing/2014/main" xmlns="" id="{6D438CFF-8575-44F0-8FBA-1AE3B76B32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8809" y="5363571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xmlns="" id="{A9611816-BCA6-49F7-8FE0-8100D7609BE2}"/>
                </a:ext>
              </a:extLst>
            </p:cNvPr>
            <p:cNvCxnSpPr/>
            <p:nvPr/>
          </p:nvCxnSpPr>
          <p:spPr bwMode="auto">
            <a:xfrm>
              <a:off x="1886621" y="5627852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xmlns="" id="{DE67F531-7AE2-4E30-A065-0BAE0DC7EC31}"/>
                </a:ext>
              </a:extLst>
            </p:cNvPr>
            <p:cNvCxnSpPr/>
            <p:nvPr/>
          </p:nvCxnSpPr>
          <p:spPr bwMode="auto">
            <a:xfrm>
              <a:off x="4026674" y="5627852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9">
              <a:extLst>
                <a:ext uri="{FF2B5EF4-FFF2-40B4-BE49-F238E27FC236}">
                  <a16:creationId xmlns:a16="http://schemas.microsoft.com/office/drawing/2014/main" xmlns="" id="{A2E2DD11-4BE4-4104-9920-4956742668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7809" y="5632859"/>
              <a:ext cx="1103472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文本框 21">
              <a:extLst>
                <a:ext uri="{FF2B5EF4-FFF2-40B4-BE49-F238E27FC236}">
                  <a16:creationId xmlns:a16="http://schemas.microsoft.com/office/drawing/2014/main" xmlns="" id="{2105D9A8-BE6B-49C1-A8D9-878B24E7D7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6722" y="5632859"/>
              <a:ext cx="1450798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文本框 1">
              <a:extLst>
                <a:ext uri="{FF2B5EF4-FFF2-40B4-BE49-F238E27FC236}">
                  <a16:creationId xmlns:a16="http://schemas.microsoft.com/office/drawing/2014/main" xmlns="" id="{A376C4FE-0CC6-4692-B3D0-63719B414A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8638" y="197059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8" name="文本框 10">
              <a:extLst>
                <a:ext uri="{FF2B5EF4-FFF2-40B4-BE49-F238E27FC236}">
                  <a16:creationId xmlns:a16="http://schemas.microsoft.com/office/drawing/2014/main" xmlns="" id="{304D18B7-8F0D-4C57-A761-45FC9DAF98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8474" y="197059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9" name="文本框 11">
              <a:extLst>
                <a:ext uri="{FF2B5EF4-FFF2-40B4-BE49-F238E27FC236}">
                  <a16:creationId xmlns:a16="http://schemas.microsoft.com/office/drawing/2014/main" xmlns="" id="{3E313A41-8712-4617-AB2F-C45D108BB0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0815" y="197059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0" name="文本框 12">
              <a:extLst>
                <a:ext uri="{FF2B5EF4-FFF2-40B4-BE49-F238E27FC236}">
                  <a16:creationId xmlns:a16="http://schemas.microsoft.com/office/drawing/2014/main" xmlns="" id="{B3BD47BB-1FCD-4E3E-852A-95103928DB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44039" y="1970592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1" name="文本框 13">
              <a:extLst>
                <a:ext uri="{FF2B5EF4-FFF2-40B4-BE49-F238E27FC236}">
                  <a16:creationId xmlns:a16="http://schemas.microsoft.com/office/drawing/2014/main" xmlns="" id="{06CAF993-05AF-4633-85C7-C2BBE40DD1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7805" y="197059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2" name="文本框 14">
              <a:extLst>
                <a:ext uri="{FF2B5EF4-FFF2-40B4-BE49-F238E27FC236}">
                  <a16:creationId xmlns:a16="http://schemas.microsoft.com/office/drawing/2014/main" xmlns="" id="{FC69384A-3C61-4169-9555-FA412ECE6E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3623" y="197059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3" name="文本框 15">
              <a:extLst>
                <a:ext uri="{FF2B5EF4-FFF2-40B4-BE49-F238E27FC236}">
                  <a16:creationId xmlns:a16="http://schemas.microsoft.com/office/drawing/2014/main" xmlns="" id="{B85FAEFC-9247-40C2-8879-17458AD32E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9436" y="197059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4" name="文本框 16">
              <a:extLst>
                <a:ext uri="{FF2B5EF4-FFF2-40B4-BE49-F238E27FC236}">
                  <a16:creationId xmlns:a16="http://schemas.microsoft.com/office/drawing/2014/main" xmlns="" id="{6D438CFF-8575-44F0-8FBA-1AE3B76B32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8809" y="1970592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A9611816-BCA6-49F7-8FE0-8100D7609BE2}"/>
                </a:ext>
              </a:extLst>
            </p:cNvPr>
            <p:cNvCxnSpPr/>
            <p:nvPr/>
          </p:nvCxnSpPr>
          <p:spPr bwMode="auto">
            <a:xfrm>
              <a:off x="1886947" y="1956266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xmlns="" id="{DE67F531-7AE2-4E30-A065-0BAE0DC7EC31}"/>
                </a:ext>
              </a:extLst>
            </p:cNvPr>
            <p:cNvCxnSpPr/>
            <p:nvPr/>
          </p:nvCxnSpPr>
          <p:spPr bwMode="auto">
            <a:xfrm>
              <a:off x="4027000" y="1956266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19">
              <a:extLst>
                <a:ext uri="{FF2B5EF4-FFF2-40B4-BE49-F238E27FC236}">
                  <a16:creationId xmlns:a16="http://schemas.microsoft.com/office/drawing/2014/main" xmlns="" id="{A2E2DD11-4BE4-4104-9920-4956742668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6898" y="1701964"/>
              <a:ext cx="1103472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文本框 21">
              <a:extLst>
                <a:ext uri="{FF2B5EF4-FFF2-40B4-BE49-F238E27FC236}">
                  <a16:creationId xmlns:a16="http://schemas.microsoft.com/office/drawing/2014/main" xmlns="" id="{2105D9A8-BE6B-49C1-A8D9-878B24E7D7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18936" y="1701964"/>
              <a:ext cx="111036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76720" y="2474326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75kD</a:t>
              </a:r>
              <a:endParaRPr lang="zh-CN" altLang="en-US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78240" y="2697141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50kD</a:t>
              </a:r>
              <a:endParaRPr lang="zh-CN" altLang="en-US" dirty="0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90028" y="2985082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90028" y="3339910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25kD</a:t>
              </a:r>
              <a:endParaRPr lang="zh-CN" altLang="en-US" dirty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63412" y="4128558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75kD</a:t>
              </a:r>
              <a:endParaRPr lang="zh-CN" altLang="en-US" dirty="0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64932" y="4392317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50kD</a:t>
              </a:r>
              <a:endParaRPr lang="zh-CN" altLang="en-US" dirty="0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76720" y="4680258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76720" y="5144270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25kD</a:t>
              </a:r>
              <a:endParaRPr lang="zh-CN" altLang="en-US" dirty="0"/>
            </a:p>
          </p:txBody>
        </p: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99C7B416-0A6B-400D-8EE6-1F52D0E33598}"/>
              </a:ext>
            </a:extLst>
          </p:cNvPr>
          <p:cNvSpPr txBox="1"/>
          <p:nvPr/>
        </p:nvSpPr>
        <p:spPr>
          <a:xfrm>
            <a:off x="938882" y="1126720"/>
            <a:ext cx="379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RIPA fraction</a:t>
            </a:r>
            <a:r>
              <a:rPr lang="zh-CN" altLang="en-US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 </a:t>
            </a:r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Human Tau (HT7)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91513" y="166254"/>
            <a:ext cx="1056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Figure 4K</a:t>
            </a:r>
            <a:endParaRPr lang="zh-CN" altLang="en-US" dirty="0"/>
          </a:p>
        </p:txBody>
      </p:sp>
      <p:grpSp>
        <p:nvGrpSpPr>
          <p:cNvPr id="68" name="组合 67"/>
          <p:cNvGrpSpPr/>
          <p:nvPr/>
        </p:nvGrpSpPr>
        <p:grpSpPr>
          <a:xfrm>
            <a:off x="6335666" y="1675855"/>
            <a:ext cx="5638748" cy="2446424"/>
            <a:chOff x="6947920" y="1644971"/>
            <a:chExt cx="5638748" cy="2446424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9" t="25729" r="16379" b="52381"/>
            <a:stretch/>
          </p:blipFill>
          <p:spPr>
            <a:xfrm>
              <a:off x="7523956" y="2210938"/>
              <a:ext cx="5062712" cy="1305056"/>
            </a:xfrm>
            <a:prstGeom prst="rect">
              <a:avLst/>
            </a:prstGeom>
          </p:spPr>
        </p:pic>
        <p:sp>
          <p:nvSpPr>
            <p:cNvPr id="41" name="文本框 1">
              <a:extLst>
                <a:ext uri="{FF2B5EF4-FFF2-40B4-BE49-F238E27FC236}">
                  <a16:creationId xmlns:a16="http://schemas.microsoft.com/office/drawing/2014/main" xmlns="" id="{A376C4FE-0CC6-4692-B3D0-63719B414A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75027" y="191359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2" name="文本框 10">
              <a:extLst>
                <a:ext uri="{FF2B5EF4-FFF2-40B4-BE49-F238E27FC236}">
                  <a16:creationId xmlns:a16="http://schemas.microsoft.com/office/drawing/2014/main" xmlns="" id="{304D18B7-8F0D-4C57-A761-45FC9DAF98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24863" y="191359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3" name="文本框 11">
              <a:extLst>
                <a:ext uri="{FF2B5EF4-FFF2-40B4-BE49-F238E27FC236}">
                  <a16:creationId xmlns:a16="http://schemas.microsoft.com/office/drawing/2014/main" xmlns="" id="{3E313A41-8712-4617-AB2F-C45D108BB0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67204" y="191359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4" name="文本框 12">
              <a:extLst>
                <a:ext uri="{FF2B5EF4-FFF2-40B4-BE49-F238E27FC236}">
                  <a16:creationId xmlns:a16="http://schemas.microsoft.com/office/drawing/2014/main" xmlns="" id="{B3BD47BB-1FCD-4E3E-852A-95103928DB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80428" y="1913599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5" name="文本框 13">
              <a:extLst>
                <a:ext uri="{FF2B5EF4-FFF2-40B4-BE49-F238E27FC236}">
                  <a16:creationId xmlns:a16="http://schemas.microsoft.com/office/drawing/2014/main" xmlns="" id="{06CAF993-05AF-4633-85C7-C2BBE40DD1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54194" y="191359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6" name="文本框 14">
              <a:extLst>
                <a:ext uri="{FF2B5EF4-FFF2-40B4-BE49-F238E27FC236}">
                  <a16:creationId xmlns:a16="http://schemas.microsoft.com/office/drawing/2014/main" xmlns="" id="{FC69384A-3C61-4169-9555-FA412ECE6E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70012" y="191359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7" name="文本框 15">
              <a:extLst>
                <a:ext uri="{FF2B5EF4-FFF2-40B4-BE49-F238E27FC236}">
                  <a16:creationId xmlns:a16="http://schemas.microsoft.com/office/drawing/2014/main" xmlns="" id="{B85FAEFC-9247-40C2-8879-17458AD32E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85825" y="1913599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8" name="文本框 16">
              <a:extLst>
                <a:ext uri="{FF2B5EF4-FFF2-40B4-BE49-F238E27FC236}">
                  <a16:creationId xmlns:a16="http://schemas.microsoft.com/office/drawing/2014/main" xmlns="" id="{6D438CFF-8575-44F0-8FBA-1AE3B76B32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95198" y="1913599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xmlns="" id="{A9611816-BCA6-49F7-8FE0-8100D7609BE2}"/>
                </a:ext>
              </a:extLst>
            </p:cNvPr>
            <p:cNvCxnSpPr/>
            <p:nvPr/>
          </p:nvCxnSpPr>
          <p:spPr bwMode="auto">
            <a:xfrm>
              <a:off x="7923336" y="1899273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xmlns="" id="{DE67F531-7AE2-4E30-A065-0BAE0DC7EC31}"/>
                </a:ext>
              </a:extLst>
            </p:cNvPr>
            <p:cNvCxnSpPr/>
            <p:nvPr/>
          </p:nvCxnSpPr>
          <p:spPr bwMode="auto">
            <a:xfrm>
              <a:off x="10063389" y="1899273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文本框 19">
              <a:extLst>
                <a:ext uri="{FF2B5EF4-FFF2-40B4-BE49-F238E27FC236}">
                  <a16:creationId xmlns:a16="http://schemas.microsoft.com/office/drawing/2014/main" xmlns="" id="{A2E2DD11-4BE4-4104-9920-4956742668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83287" y="1644971"/>
              <a:ext cx="1103472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文本框 21">
              <a:extLst>
                <a:ext uri="{FF2B5EF4-FFF2-40B4-BE49-F238E27FC236}">
                  <a16:creationId xmlns:a16="http://schemas.microsoft.com/office/drawing/2014/main" xmlns="" id="{2105D9A8-BE6B-49C1-A8D9-878B24E7D7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55325" y="1644971"/>
              <a:ext cx="111036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文本框 1">
              <a:extLst>
                <a:ext uri="{FF2B5EF4-FFF2-40B4-BE49-F238E27FC236}">
                  <a16:creationId xmlns:a16="http://schemas.microsoft.com/office/drawing/2014/main" xmlns="" id="{A376C4FE-0CC6-4692-B3D0-63719B414A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29818" y="352202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4" name="文本框 10">
              <a:extLst>
                <a:ext uri="{FF2B5EF4-FFF2-40B4-BE49-F238E27FC236}">
                  <a16:creationId xmlns:a16="http://schemas.microsoft.com/office/drawing/2014/main" xmlns="" id="{304D18B7-8F0D-4C57-A761-45FC9DAF98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79654" y="352202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5" name="文本框 11">
              <a:extLst>
                <a:ext uri="{FF2B5EF4-FFF2-40B4-BE49-F238E27FC236}">
                  <a16:creationId xmlns:a16="http://schemas.microsoft.com/office/drawing/2014/main" xmlns="" id="{3E313A41-8712-4617-AB2F-C45D108BB0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21995" y="352202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6" name="文本框 12">
              <a:extLst>
                <a:ext uri="{FF2B5EF4-FFF2-40B4-BE49-F238E27FC236}">
                  <a16:creationId xmlns:a16="http://schemas.microsoft.com/office/drawing/2014/main" xmlns="" id="{B3BD47BB-1FCD-4E3E-852A-95103928DB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35219" y="3522025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7" name="文本框 13">
              <a:extLst>
                <a:ext uri="{FF2B5EF4-FFF2-40B4-BE49-F238E27FC236}">
                  <a16:creationId xmlns:a16="http://schemas.microsoft.com/office/drawing/2014/main" xmlns="" id="{06CAF993-05AF-4633-85C7-C2BBE40DD1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08985" y="352202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8" name="文本框 14">
              <a:extLst>
                <a:ext uri="{FF2B5EF4-FFF2-40B4-BE49-F238E27FC236}">
                  <a16:creationId xmlns:a16="http://schemas.microsoft.com/office/drawing/2014/main" xmlns="" id="{FC69384A-3C61-4169-9555-FA412ECE6E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24803" y="352202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9" name="文本框 15">
              <a:extLst>
                <a:ext uri="{FF2B5EF4-FFF2-40B4-BE49-F238E27FC236}">
                  <a16:creationId xmlns:a16="http://schemas.microsoft.com/office/drawing/2014/main" xmlns="" id="{B85FAEFC-9247-40C2-8879-17458AD32E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40616" y="352202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0" name="文本框 16">
              <a:extLst>
                <a:ext uri="{FF2B5EF4-FFF2-40B4-BE49-F238E27FC236}">
                  <a16:creationId xmlns:a16="http://schemas.microsoft.com/office/drawing/2014/main" xmlns="" id="{6D438CFF-8575-44F0-8FBA-1AE3B76B32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11889" y="3522025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xmlns="" id="{A9611816-BCA6-49F7-8FE0-8100D7609BE2}"/>
                </a:ext>
              </a:extLst>
            </p:cNvPr>
            <p:cNvCxnSpPr/>
            <p:nvPr/>
          </p:nvCxnSpPr>
          <p:spPr bwMode="auto">
            <a:xfrm>
              <a:off x="8177801" y="3786306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xmlns="" id="{DE67F531-7AE2-4E30-A065-0BAE0DC7EC31}"/>
                </a:ext>
              </a:extLst>
            </p:cNvPr>
            <p:cNvCxnSpPr/>
            <p:nvPr/>
          </p:nvCxnSpPr>
          <p:spPr bwMode="auto">
            <a:xfrm>
              <a:off x="10317854" y="3786306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文本框 19">
              <a:extLst>
                <a:ext uri="{FF2B5EF4-FFF2-40B4-BE49-F238E27FC236}">
                  <a16:creationId xmlns:a16="http://schemas.microsoft.com/office/drawing/2014/main" xmlns="" id="{A2E2DD11-4BE4-4104-9920-4956742668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84614" y="3791313"/>
              <a:ext cx="1103472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文本框 21">
              <a:extLst>
                <a:ext uri="{FF2B5EF4-FFF2-40B4-BE49-F238E27FC236}">
                  <a16:creationId xmlns:a16="http://schemas.microsoft.com/office/drawing/2014/main" xmlns="" id="{2105D9A8-BE6B-49C1-A8D9-878B24E7D7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73524" y="3791313"/>
              <a:ext cx="139882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6947920" y="2339719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6947920" y="2681847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25kD</a:t>
              </a:r>
              <a:endParaRPr lang="zh-CN" altLang="en-US" dirty="0"/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947920" y="2965012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</p:grpSp>
      <p:sp>
        <p:nvSpPr>
          <p:cNvPr id="70" name="文本框 69">
            <a:extLst>
              <a:ext uri="{FF2B5EF4-FFF2-40B4-BE49-F238E27FC236}">
                <a16:creationId xmlns:a16="http://schemas.microsoft.com/office/drawing/2014/main" xmlns="" id="{99C7B416-0A6B-400D-8EE6-1F52D0E33598}"/>
              </a:ext>
            </a:extLst>
          </p:cNvPr>
          <p:cNvSpPr txBox="1"/>
          <p:nvPr/>
        </p:nvSpPr>
        <p:spPr>
          <a:xfrm>
            <a:off x="6797583" y="1126720"/>
            <a:ext cx="379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RIPA fraction</a:t>
            </a:r>
            <a:r>
              <a:rPr lang="zh-CN" altLang="en-US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GAPDH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3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文本框 19">
            <a:extLst>
              <a:ext uri="{FF2B5EF4-FFF2-40B4-BE49-F238E27FC236}">
                <a16:creationId xmlns:a16="http://schemas.microsoft.com/office/drawing/2014/main" xmlns="" id="{173145D2-BD11-4AFC-9E54-440B2C144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2447" y="6325815"/>
            <a:ext cx="1018833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 Male</a:t>
            </a:r>
            <a:endParaRPr lang="zh-CN" altLang="en-US" sz="13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xmlns="" id="{D1FCA009-75CA-4D31-8633-21809647E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1803" y="6325815"/>
            <a:ext cx="1092544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 Female</a:t>
            </a:r>
            <a:endParaRPr lang="zh-CN" altLang="en-US" sz="13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xmlns="" id="{99C7B416-0A6B-400D-8EE6-1F52D0E33598}"/>
              </a:ext>
            </a:extLst>
          </p:cNvPr>
          <p:cNvSpPr txBox="1"/>
          <p:nvPr/>
        </p:nvSpPr>
        <p:spPr>
          <a:xfrm>
            <a:off x="1263890" y="922587"/>
            <a:ext cx="379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Urea fraction</a:t>
            </a:r>
            <a:r>
              <a:rPr lang="zh-CN" altLang="en-US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 </a:t>
            </a:r>
            <a:r>
              <a:rPr lang="en-US" altLang="zh-CN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Human Tau (HT7)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91513" y="166254"/>
            <a:ext cx="1034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Figure 4L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1303640" y="1328974"/>
            <a:ext cx="5724614" cy="5046368"/>
            <a:chOff x="1303640" y="1328974"/>
            <a:chExt cx="5724614" cy="504636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06" t="10200" r="16078" b="22361"/>
            <a:stretch/>
          </p:blipFill>
          <p:spPr>
            <a:xfrm>
              <a:off x="1303640" y="1825172"/>
              <a:ext cx="5090614" cy="4217158"/>
            </a:xfrm>
            <a:prstGeom prst="rect">
              <a:avLst/>
            </a:prstGeom>
          </p:spPr>
        </p:pic>
        <p:sp>
          <p:nvSpPr>
            <p:cNvPr id="53" name="文本框 1">
              <a:extLst>
                <a:ext uri="{FF2B5EF4-FFF2-40B4-BE49-F238E27FC236}">
                  <a16:creationId xmlns:a16="http://schemas.microsoft.com/office/drawing/2014/main" xmlns="" id="{78D3CBBD-3C65-4E09-82B9-478D7CAA26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4063" y="159760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4" name="文本框 10">
              <a:extLst>
                <a:ext uri="{FF2B5EF4-FFF2-40B4-BE49-F238E27FC236}">
                  <a16:creationId xmlns:a16="http://schemas.microsoft.com/office/drawing/2014/main" xmlns="" id="{19E303B8-E299-4B19-BC18-49997459A1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4629" y="159760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5" name="文本框 11">
              <a:extLst>
                <a:ext uri="{FF2B5EF4-FFF2-40B4-BE49-F238E27FC236}">
                  <a16:creationId xmlns:a16="http://schemas.microsoft.com/office/drawing/2014/main" xmlns="" id="{5CFE75C2-574F-4D80-B653-3781178668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3322" y="159760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6" name="文本框 12">
              <a:extLst>
                <a:ext uri="{FF2B5EF4-FFF2-40B4-BE49-F238E27FC236}">
                  <a16:creationId xmlns:a16="http://schemas.microsoft.com/office/drawing/2014/main" xmlns="" id="{73A5190C-2D03-470C-B325-EB92256980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6585" y="1597602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7" name="文本框 13">
              <a:extLst>
                <a:ext uri="{FF2B5EF4-FFF2-40B4-BE49-F238E27FC236}">
                  <a16:creationId xmlns:a16="http://schemas.microsoft.com/office/drawing/2014/main" xmlns="" id="{CF505934-07BE-4421-A870-1E8E127390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1688" y="159760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8" name="文本框 14">
              <a:extLst>
                <a:ext uri="{FF2B5EF4-FFF2-40B4-BE49-F238E27FC236}">
                  <a16:creationId xmlns:a16="http://schemas.microsoft.com/office/drawing/2014/main" xmlns="" id="{4AEE3C61-6CCD-4454-BE99-94C7454D8E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7148" y="159760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9" name="文本框 15">
              <a:extLst>
                <a:ext uri="{FF2B5EF4-FFF2-40B4-BE49-F238E27FC236}">
                  <a16:creationId xmlns:a16="http://schemas.microsoft.com/office/drawing/2014/main" xmlns="" id="{EC2668EA-3540-46B8-9C37-FE0E4DF9DD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15661" y="159760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0" name="文本框 16">
              <a:extLst>
                <a:ext uri="{FF2B5EF4-FFF2-40B4-BE49-F238E27FC236}">
                  <a16:creationId xmlns:a16="http://schemas.microsoft.com/office/drawing/2014/main" xmlns="" id="{6A539790-D6CD-489A-9012-DF1582998C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30476" y="1597602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xmlns="" id="{CC7019EB-7B0D-4E2E-8E76-E80AAB5BC120}"/>
                </a:ext>
              </a:extLst>
            </p:cNvPr>
            <p:cNvCxnSpPr/>
            <p:nvPr/>
          </p:nvCxnSpPr>
          <p:spPr bwMode="auto">
            <a:xfrm>
              <a:off x="1776793" y="1583276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xmlns="" id="{4D25A1BE-DFA8-45C6-8713-E8E697EF63FD}"/>
                </a:ext>
              </a:extLst>
            </p:cNvPr>
            <p:cNvCxnSpPr/>
            <p:nvPr/>
          </p:nvCxnSpPr>
          <p:spPr bwMode="auto">
            <a:xfrm>
              <a:off x="3980704" y="1583276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文本框 19">
              <a:extLst>
                <a:ext uri="{FF2B5EF4-FFF2-40B4-BE49-F238E27FC236}">
                  <a16:creationId xmlns:a16="http://schemas.microsoft.com/office/drawing/2014/main" xmlns="" id="{ED3E1FDE-9579-4395-AA88-D9D43808B1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75291" y="1328974"/>
              <a:ext cx="118825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xmlns="" id="{60AC4B82-25E0-4FF0-BAAC-ADC5AD3ADE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7377" y="1328974"/>
              <a:ext cx="136207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文本框 1">
              <a:extLst>
                <a:ext uri="{FF2B5EF4-FFF2-40B4-BE49-F238E27FC236}">
                  <a16:creationId xmlns:a16="http://schemas.microsoft.com/office/drawing/2014/main" xmlns="" id="{9BC2CA42-E480-48D4-B070-98BA5B829B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4974" y="6075260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6" name="文本框 10">
              <a:extLst>
                <a:ext uri="{FF2B5EF4-FFF2-40B4-BE49-F238E27FC236}">
                  <a16:creationId xmlns:a16="http://schemas.microsoft.com/office/drawing/2014/main" xmlns="" id="{79467498-0C47-470F-B367-E3ABCC1329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68419" y="6075260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7" name="文本框 11">
              <a:extLst>
                <a:ext uri="{FF2B5EF4-FFF2-40B4-BE49-F238E27FC236}">
                  <a16:creationId xmlns:a16="http://schemas.microsoft.com/office/drawing/2014/main" xmlns="" id="{6C265F73-84AD-4746-BF20-79BE14E7DE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2870" y="6075260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8" name="文本框 12">
              <a:extLst>
                <a:ext uri="{FF2B5EF4-FFF2-40B4-BE49-F238E27FC236}">
                  <a16:creationId xmlns:a16="http://schemas.microsoft.com/office/drawing/2014/main" xmlns="" id="{3E875C14-62D8-48C0-9537-2F8586E492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44770" y="6075260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9" name="文本框 13">
              <a:extLst>
                <a:ext uri="{FF2B5EF4-FFF2-40B4-BE49-F238E27FC236}">
                  <a16:creationId xmlns:a16="http://schemas.microsoft.com/office/drawing/2014/main" xmlns="" id="{1EAC4CA3-97BB-4032-B016-9E821506EA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98654" y="6075260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70" name="文本框 14">
              <a:extLst>
                <a:ext uri="{FF2B5EF4-FFF2-40B4-BE49-F238E27FC236}">
                  <a16:creationId xmlns:a16="http://schemas.microsoft.com/office/drawing/2014/main" xmlns="" id="{94921C23-A6C3-409E-88AD-10674D93C7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4114" y="6075260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71" name="文本框 15">
              <a:extLst>
                <a:ext uri="{FF2B5EF4-FFF2-40B4-BE49-F238E27FC236}">
                  <a16:creationId xmlns:a16="http://schemas.microsoft.com/office/drawing/2014/main" xmlns="" id="{D762CD3D-850E-46CF-832A-13D2E09923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7170" y="6075260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72" name="文本框 16">
              <a:extLst>
                <a:ext uri="{FF2B5EF4-FFF2-40B4-BE49-F238E27FC236}">
                  <a16:creationId xmlns:a16="http://schemas.microsoft.com/office/drawing/2014/main" xmlns="" id="{9FB7FB25-47AE-40F5-A5A9-E89458852F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25271" y="6075260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73" name="直接连接符 72">
              <a:extLst>
                <a:ext uri="{FF2B5EF4-FFF2-40B4-BE49-F238E27FC236}">
                  <a16:creationId xmlns:a16="http://schemas.microsoft.com/office/drawing/2014/main" xmlns="" id="{D32D9CD1-BFD2-4D6A-ABA2-DC306A229507}"/>
                </a:ext>
              </a:extLst>
            </p:cNvPr>
            <p:cNvCxnSpPr/>
            <p:nvPr/>
          </p:nvCxnSpPr>
          <p:spPr bwMode="auto">
            <a:xfrm>
              <a:off x="1804089" y="6348046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>
              <a:extLst>
                <a:ext uri="{FF2B5EF4-FFF2-40B4-BE49-F238E27FC236}">
                  <a16:creationId xmlns:a16="http://schemas.microsoft.com/office/drawing/2014/main" xmlns="" id="{04B8F9AD-82B1-4D8C-9E49-B40AAAD682E4}"/>
                </a:ext>
              </a:extLst>
            </p:cNvPr>
            <p:cNvCxnSpPr/>
            <p:nvPr/>
          </p:nvCxnSpPr>
          <p:spPr bwMode="auto">
            <a:xfrm>
              <a:off x="4064846" y="6348046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文本框 76"/>
            <p:cNvSpPr txBox="1"/>
            <p:nvPr/>
          </p:nvSpPr>
          <p:spPr>
            <a:xfrm>
              <a:off x="6362686" y="2487960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50kD</a:t>
              </a:r>
              <a:endParaRPr lang="zh-CN" altLang="en-US" dirty="0"/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6362687" y="2032109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75kD</a:t>
              </a:r>
              <a:endParaRPr lang="zh-CN" altLang="en-US" dirty="0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6362685" y="2900196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308094" y="4671664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50kD</a:t>
              </a:r>
              <a:endParaRPr lang="zh-CN" altLang="en-US" dirty="0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308095" y="4284053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75kD</a:t>
              </a:r>
              <a:endParaRPr lang="zh-CN" altLang="en-US" dirty="0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6308093" y="5029308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308092" y="5605960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25kD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9300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99C7B416-0A6B-400D-8EE6-1F52D0E33598}"/>
              </a:ext>
            </a:extLst>
          </p:cNvPr>
          <p:cNvSpPr txBox="1"/>
          <p:nvPr/>
        </p:nvSpPr>
        <p:spPr>
          <a:xfrm>
            <a:off x="1265112" y="1024480"/>
            <a:ext cx="4949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RAB fraction</a:t>
            </a:r>
            <a:r>
              <a:rPr lang="zh-CN" altLang="en-US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 </a:t>
            </a:r>
            <a:r>
              <a:rPr lang="en-US" altLang="zh-CN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Iba1(blot with EPR16588 antibody)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91513" y="166254"/>
            <a:ext cx="1133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Figure 4M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99C7B416-0A6B-400D-8EE6-1F52D0E33598}"/>
              </a:ext>
            </a:extLst>
          </p:cNvPr>
          <p:cNvSpPr txBox="1"/>
          <p:nvPr/>
        </p:nvSpPr>
        <p:spPr>
          <a:xfrm>
            <a:off x="6914736" y="1017112"/>
            <a:ext cx="379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RAB fraction</a:t>
            </a:r>
            <a:r>
              <a:rPr lang="zh-CN" altLang="en-US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 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GAPDH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602189" y="1499691"/>
            <a:ext cx="5340947" cy="3517548"/>
            <a:chOff x="699004" y="1749879"/>
            <a:chExt cx="5340947" cy="3517548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CCC82DA5-9980-47EE-9B32-4B40CAC01C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25" t="20641" r="20288" b="38571"/>
            <a:stretch/>
          </p:blipFill>
          <p:spPr>
            <a:xfrm>
              <a:off x="1292315" y="2238232"/>
              <a:ext cx="4747636" cy="2470245"/>
            </a:xfrm>
            <a:prstGeom prst="rect">
              <a:avLst/>
            </a:prstGeom>
          </p:spPr>
        </p:pic>
        <p:sp>
          <p:nvSpPr>
            <p:cNvPr id="8" name="文本框 1">
              <a:extLst>
                <a:ext uri="{FF2B5EF4-FFF2-40B4-BE49-F238E27FC236}">
                  <a16:creationId xmlns:a16="http://schemas.microsoft.com/office/drawing/2014/main" xmlns="" id="{54566AE9-DFBB-46BD-A44B-8704A983D9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16079" y="2018507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9" name="文本框 10">
              <a:extLst>
                <a:ext uri="{FF2B5EF4-FFF2-40B4-BE49-F238E27FC236}">
                  <a16:creationId xmlns:a16="http://schemas.microsoft.com/office/drawing/2014/main" xmlns="" id="{E58B159D-E7DD-4461-933D-218B753226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9345" y="2018507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0" name="文本框 11">
              <a:extLst>
                <a:ext uri="{FF2B5EF4-FFF2-40B4-BE49-F238E27FC236}">
                  <a16:creationId xmlns:a16="http://schemas.microsoft.com/office/drawing/2014/main" xmlns="" id="{A7B785A7-8752-4A0C-A156-5F29B34E7B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0917" y="2018507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1" name="文本框 12">
              <a:extLst>
                <a:ext uri="{FF2B5EF4-FFF2-40B4-BE49-F238E27FC236}">
                  <a16:creationId xmlns:a16="http://schemas.microsoft.com/office/drawing/2014/main" xmlns="" id="{EA7DDF01-6480-4231-8345-EAE3558D75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7059" y="2018507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2" name="文本框 13">
              <a:extLst>
                <a:ext uri="{FF2B5EF4-FFF2-40B4-BE49-F238E27FC236}">
                  <a16:creationId xmlns:a16="http://schemas.microsoft.com/office/drawing/2014/main" xmlns="" id="{61402557-72DB-4B3C-B8C0-3E3490E2B0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20646" y="2018507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3" name="文本框 14">
              <a:extLst>
                <a:ext uri="{FF2B5EF4-FFF2-40B4-BE49-F238E27FC236}">
                  <a16:creationId xmlns:a16="http://schemas.microsoft.com/office/drawing/2014/main" xmlns="" id="{19C4F27D-5376-40D6-AF20-E855B19CB4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6285" y="2018507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4" name="文本框 15">
              <a:extLst>
                <a:ext uri="{FF2B5EF4-FFF2-40B4-BE49-F238E27FC236}">
                  <a16:creationId xmlns:a16="http://schemas.microsoft.com/office/drawing/2014/main" xmlns="" id="{4843D40F-F91F-4948-9B20-84EFD243CE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2719" y="2018507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5" name="文本框 16">
              <a:extLst>
                <a:ext uri="{FF2B5EF4-FFF2-40B4-BE49-F238E27FC236}">
                  <a16:creationId xmlns:a16="http://schemas.microsoft.com/office/drawing/2014/main" xmlns="" id="{1B731390-BFBD-4D3D-8842-39B340A8D6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49655" y="2018507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B8BF6640-A4AC-4C8D-934E-A6B7EEC02823}"/>
                </a:ext>
              </a:extLst>
            </p:cNvPr>
            <p:cNvCxnSpPr/>
            <p:nvPr/>
          </p:nvCxnSpPr>
          <p:spPr bwMode="auto">
            <a:xfrm>
              <a:off x="1751330" y="2004181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71B89816-5338-44CA-BAA6-C7E30312AA62}"/>
                </a:ext>
              </a:extLst>
            </p:cNvPr>
            <p:cNvCxnSpPr/>
            <p:nvPr/>
          </p:nvCxnSpPr>
          <p:spPr bwMode="auto">
            <a:xfrm>
              <a:off x="3967941" y="2004181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9">
              <a:extLst>
                <a:ext uri="{FF2B5EF4-FFF2-40B4-BE49-F238E27FC236}">
                  <a16:creationId xmlns:a16="http://schemas.microsoft.com/office/drawing/2014/main" xmlns="" id="{96DCFA1C-590B-4382-8CF2-62B58935F8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0257" y="1749879"/>
              <a:ext cx="1128976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文本框 21">
              <a:extLst>
                <a:ext uri="{FF2B5EF4-FFF2-40B4-BE49-F238E27FC236}">
                  <a16:creationId xmlns:a16="http://schemas.microsoft.com/office/drawing/2014/main" xmlns="" id="{DB2217E2-21A0-4BDF-8F10-E5F6C863E6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8990" y="1749879"/>
              <a:ext cx="1279148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文本框 1">
              <a:extLst>
                <a:ext uri="{FF2B5EF4-FFF2-40B4-BE49-F238E27FC236}">
                  <a16:creationId xmlns:a16="http://schemas.microsoft.com/office/drawing/2014/main" xmlns="" id="{A9E888FF-4299-4376-9061-B489C65427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23035" y="4660487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1" name="文本框 10">
              <a:extLst>
                <a:ext uri="{FF2B5EF4-FFF2-40B4-BE49-F238E27FC236}">
                  <a16:creationId xmlns:a16="http://schemas.microsoft.com/office/drawing/2014/main" xmlns="" id="{5BA29D14-D413-47E6-BF80-139EE4ADA6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6301" y="4660487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2" name="文本框 11">
              <a:extLst>
                <a:ext uri="{FF2B5EF4-FFF2-40B4-BE49-F238E27FC236}">
                  <a16:creationId xmlns:a16="http://schemas.microsoft.com/office/drawing/2014/main" xmlns="" id="{730312C9-7B1A-4936-BDF3-6227A45207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7873" y="4660487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3" name="文本框 12">
              <a:extLst>
                <a:ext uri="{FF2B5EF4-FFF2-40B4-BE49-F238E27FC236}">
                  <a16:creationId xmlns:a16="http://schemas.microsoft.com/office/drawing/2014/main" xmlns="" id="{F10BA941-2469-4C2F-B4F7-5C5F287BC4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0763" y="4660487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4" name="文本框 13">
              <a:extLst>
                <a:ext uri="{FF2B5EF4-FFF2-40B4-BE49-F238E27FC236}">
                  <a16:creationId xmlns:a16="http://schemas.microsoft.com/office/drawing/2014/main" xmlns="" id="{1F0798CE-5949-4B5B-BBDA-170886438C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1098" y="4660487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5" name="文本框 14">
              <a:extLst>
                <a:ext uri="{FF2B5EF4-FFF2-40B4-BE49-F238E27FC236}">
                  <a16:creationId xmlns:a16="http://schemas.microsoft.com/office/drawing/2014/main" xmlns="" id="{635F6F01-C4C7-4EF7-A03E-1CD48B1F0F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3485" y="4660487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6" name="文本框 15">
              <a:extLst>
                <a:ext uri="{FF2B5EF4-FFF2-40B4-BE49-F238E27FC236}">
                  <a16:creationId xmlns:a16="http://schemas.microsoft.com/office/drawing/2014/main" xmlns="" id="{F450E9FF-D779-4C65-9119-4C765D27FF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3415" y="4660487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7" name="文本框 16">
              <a:extLst>
                <a:ext uri="{FF2B5EF4-FFF2-40B4-BE49-F238E27FC236}">
                  <a16:creationId xmlns:a16="http://schemas.microsoft.com/office/drawing/2014/main" xmlns="" id="{D519E561-0FB6-457D-B696-FB2D64117D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50595" y="4660487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xmlns="" id="{7743DD13-C0EF-4DAF-9D47-FA6C2FA1FEF1}"/>
                </a:ext>
              </a:extLst>
            </p:cNvPr>
            <p:cNvCxnSpPr/>
            <p:nvPr/>
          </p:nvCxnSpPr>
          <p:spPr bwMode="auto">
            <a:xfrm>
              <a:off x="1785281" y="4967345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xmlns="" id="{E0C510C4-5504-4759-8322-46009C32E4FA}"/>
                </a:ext>
              </a:extLst>
            </p:cNvPr>
            <p:cNvCxnSpPr/>
            <p:nvPr/>
          </p:nvCxnSpPr>
          <p:spPr bwMode="auto">
            <a:xfrm>
              <a:off x="3975388" y="4967345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19">
              <a:extLst>
                <a:ext uri="{FF2B5EF4-FFF2-40B4-BE49-F238E27FC236}">
                  <a16:creationId xmlns:a16="http://schemas.microsoft.com/office/drawing/2014/main" xmlns="" id="{4781F4A2-5B02-45B4-A6B5-7AF5539CD0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0923" y="4967345"/>
              <a:ext cx="103680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文本框 21">
              <a:extLst>
                <a:ext uri="{FF2B5EF4-FFF2-40B4-BE49-F238E27FC236}">
                  <a16:creationId xmlns:a16="http://schemas.microsoft.com/office/drawing/2014/main" xmlns="" id="{ACAECCD8-FF8C-4B14-9507-198E24FD5F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2241" y="4967345"/>
              <a:ext cx="114248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05625" y="2957373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15kD</a:t>
              </a:r>
              <a:endParaRPr lang="zh-CN" altLang="en-US" dirty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05624" y="2624044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20kD</a:t>
              </a:r>
              <a:endParaRPr lang="zh-CN" altLang="en-US" dirty="0"/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722081" y="2144850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25kD</a:t>
              </a:r>
              <a:endParaRPr lang="zh-CN" altLang="en-US" dirty="0"/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709844" y="4325497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15kD</a:t>
              </a:r>
              <a:endParaRPr lang="zh-CN" altLang="en-US" dirty="0"/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709843" y="3814744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20kD</a:t>
              </a:r>
              <a:endParaRPr lang="zh-CN" altLang="en-US" dirty="0"/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699004" y="3526622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25kD</a:t>
              </a:r>
              <a:endParaRPr lang="zh-CN" altLang="en-US" dirty="0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6323747" y="1472717"/>
            <a:ext cx="5553192" cy="2461171"/>
            <a:chOff x="6402246" y="1915184"/>
            <a:chExt cx="5553192" cy="2461171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603F4812-533E-41C9-ACAB-149605760D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61" t="47045" r="15503" b="30019"/>
            <a:stretch/>
          </p:blipFill>
          <p:spPr>
            <a:xfrm>
              <a:off x="6987653" y="2404639"/>
              <a:ext cx="4967785" cy="1405720"/>
            </a:xfrm>
            <a:prstGeom prst="rect">
              <a:avLst/>
            </a:prstGeom>
          </p:spPr>
        </p:pic>
        <p:sp>
          <p:nvSpPr>
            <p:cNvPr id="39" name="文本框 1">
              <a:extLst>
                <a:ext uri="{FF2B5EF4-FFF2-40B4-BE49-F238E27FC236}">
                  <a16:creationId xmlns:a16="http://schemas.microsoft.com/office/drawing/2014/main" xmlns="" id="{54566AE9-DFBB-46BD-A44B-8704A983D9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76784" y="218381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0" name="文本框 10">
              <a:extLst>
                <a:ext uri="{FF2B5EF4-FFF2-40B4-BE49-F238E27FC236}">
                  <a16:creationId xmlns:a16="http://schemas.microsoft.com/office/drawing/2014/main" xmlns="" id="{E58B159D-E7DD-4461-933D-218B753226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70050" y="218381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1" name="文本框 11">
              <a:extLst>
                <a:ext uri="{FF2B5EF4-FFF2-40B4-BE49-F238E27FC236}">
                  <a16:creationId xmlns:a16="http://schemas.microsoft.com/office/drawing/2014/main" xmlns="" id="{A7B785A7-8752-4A0C-A156-5F29B34E7B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11622" y="218381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2" name="文本框 12">
              <a:extLst>
                <a:ext uri="{FF2B5EF4-FFF2-40B4-BE49-F238E27FC236}">
                  <a16:creationId xmlns:a16="http://schemas.microsoft.com/office/drawing/2014/main" xmlns="" id="{EA7DDF01-6480-4231-8345-EAE3558D75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07764" y="2183812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3" name="文本框 13">
              <a:extLst>
                <a:ext uri="{FF2B5EF4-FFF2-40B4-BE49-F238E27FC236}">
                  <a16:creationId xmlns:a16="http://schemas.microsoft.com/office/drawing/2014/main" xmlns="" id="{61402557-72DB-4B3C-B8C0-3E3490E2B0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81351" y="218381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4" name="文本框 14">
              <a:extLst>
                <a:ext uri="{FF2B5EF4-FFF2-40B4-BE49-F238E27FC236}">
                  <a16:creationId xmlns:a16="http://schemas.microsoft.com/office/drawing/2014/main" xmlns="" id="{19C4F27D-5376-40D6-AF20-E855B19CB4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96990" y="218381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5" name="文本框 15">
              <a:extLst>
                <a:ext uri="{FF2B5EF4-FFF2-40B4-BE49-F238E27FC236}">
                  <a16:creationId xmlns:a16="http://schemas.microsoft.com/office/drawing/2014/main" xmlns="" id="{4843D40F-F91F-4948-9B20-84EFD243CE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63424" y="218381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6" name="文本框 16">
              <a:extLst>
                <a:ext uri="{FF2B5EF4-FFF2-40B4-BE49-F238E27FC236}">
                  <a16:creationId xmlns:a16="http://schemas.microsoft.com/office/drawing/2014/main" xmlns="" id="{1B731390-BFBD-4D3D-8842-39B340A8D6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10360" y="2183812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xmlns="" id="{B8BF6640-A4AC-4C8D-934E-A6B7EEC02823}"/>
                </a:ext>
              </a:extLst>
            </p:cNvPr>
            <p:cNvCxnSpPr/>
            <p:nvPr/>
          </p:nvCxnSpPr>
          <p:spPr bwMode="auto">
            <a:xfrm>
              <a:off x="7512035" y="2169486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xmlns="" id="{71B89816-5338-44CA-BAA6-C7E30312AA62}"/>
                </a:ext>
              </a:extLst>
            </p:cNvPr>
            <p:cNvCxnSpPr/>
            <p:nvPr/>
          </p:nvCxnSpPr>
          <p:spPr bwMode="auto">
            <a:xfrm>
              <a:off x="9728646" y="2169486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文本框 19">
              <a:extLst>
                <a:ext uri="{FF2B5EF4-FFF2-40B4-BE49-F238E27FC236}">
                  <a16:creationId xmlns:a16="http://schemas.microsoft.com/office/drawing/2014/main" xmlns="" id="{96DCFA1C-590B-4382-8CF2-62B58935F8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99712" y="1915184"/>
              <a:ext cx="1128976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文本框 21">
              <a:extLst>
                <a:ext uri="{FF2B5EF4-FFF2-40B4-BE49-F238E27FC236}">
                  <a16:creationId xmlns:a16="http://schemas.microsoft.com/office/drawing/2014/main" xmlns="" id="{DB2217E2-21A0-4BDF-8F10-E5F6C863E6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23445" y="1915184"/>
              <a:ext cx="1279148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文本框 1">
              <a:extLst>
                <a:ext uri="{FF2B5EF4-FFF2-40B4-BE49-F238E27FC236}">
                  <a16:creationId xmlns:a16="http://schemas.microsoft.com/office/drawing/2014/main" xmlns="" id="{A9E888FF-4299-4376-9061-B489C65427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00899" y="376941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2" name="文本框 10">
              <a:extLst>
                <a:ext uri="{FF2B5EF4-FFF2-40B4-BE49-F238E27FC236}">
                  <a16:creationId xmlns:a16="http://schemas.microsoft.com/office/drawing/2014/main" xmlns="" id="{5BA29D14-D413-47E6-BF80-139EE4ADA6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94165" y="376941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3" name="文本框 11">
              <a:extLst>
                <a:ext uri="{FF2B5EF4-FFF2-40B4-BE49-F238E27FC236}">
                  <a16:creationId xmlns:a16="http://schemas.microsoft.com/office/drawing/2014/main" xmlns="" id="{730312C9-7B1A-4936-BDF3-6227A45207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35737" y="376941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4" name="文本框 12">
              <a:extLst>
                <a:ext uri="{FF2B5EF4-FFF2-40B4-BE49-F238E27FC236}">
                  <a16:creationId xmlns:a16="http://schemas.microsoft.com/office/drawing/2014/main" xmlns="" id="{F10BA941-2469-4C2F-B4F7-5C5F287BC4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18627" y="3769415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5" name="文本框 13">
              <a:extLst>
                <a:ext uri="{FF2B5EF4-FFF2-40B4-BE49-F238E27FC236}">
                  <a16:creationId xmlns:a16="http://schemas.microsoft.com/office/drawing/2014/main" xmlns="" id="{1F0798CE-5949-4B5B-BBDA-170886438C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78962" y="376941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6" name="文本框 14">
              <a:extLst>
                <a:ext uri="{FF2B5EF4-FFF2-40B4-BE49-F238E27FC236}">
                  <a16:creationId xmlns:a16="http://schemas.microsoft.com/office/drawing/2014/main" xmlns="" id="{635F6F01-C4C7-4EF7-A03E-1CD48B1F0F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22293" y="376941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7" name="文本框 15">
              <a:extLst>
                <a:ext uri="{FF2B5EF4-FFF2-40B4-BE49-F238E27FC236}">
                  <a16:creationId xmlns:a16="http://schemas.microsoft.com/office/drawing/2014/main" xmlns="" id="{F450E9FF-D779-4C65-9119-4C765D27FF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89519" y="376941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8" name="文本框 16">
              <a:extLst>
                <a:ext uri="{FF2B5EF4-FFF2-40B4-BE49-F238E27FC236}">
                  <a16:creationId xmlns:a16="http://schemas.microsoft.com/office/drawing/2014/main" xmlns="" id="{D519E561-0FB6-457D-B696-FB2D64117D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23995" y="3769415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xmlns="" id="{7743DD13-C0EF-4DAF-9D47-FA6C2FA1FEF1}"/>
                </a:ext>
              </a:extLst>
            </p:cNvPr>
            <p:cNvCxnSpPr/>
            <p:nvPr/>
          </p:nvCxnSpPr>
          <p:spPr bwMode="auto">
            <a:xfrm>
              <a:off x="7563145" y="4076273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xmlns="" id="{E0C510C4-5504-4759-8322-46009C32E4FA}"/>
                </a:ext>
              </a:extLst>
            </p:cNvPr>
            <p:cNvCxnSpPr/>
            <p:nvPr/>
          </p:nvCxnSpPr>
          <p:spPr bwMode="auto">
            <a:xfrm>
              <a:off x="9753252" y="4076273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文本框 19">
              <a:extLst>
                <a:ext uri="{FF2B5EF4-FFF2-40B4-BE49-F238E27FC236}">
                  <a16:creationId xmlns:a16="http://schemas.microsoft.com/office/drawing/2014/main" xmlns="" id="{4781F4A2-5B02-45B4-A6B5-7AF5539CD0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68787" y="4076273"/>
              <a:ext cx="103680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文本框 21">
              <a:extLst>
                <a:ext uri="{FF2B5EF4-FFF2-40B4-BE49-F238E27FC236}">
                  <a16:creationId xmlns:a16="http://schemas.microsoft.com/office/drawing/2014/main" xmlns="" id="{ACAECCD8-FF8C-4B14-9507-198E24FD5F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50105" y="4076273"/>
              <a:ext cx="114248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6402880" y="3073799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6402246" y="2402486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057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99C7B416-0A6B-400D-8EE6-1F52D0E33598}"/>
              </a:ext>
            </a:extLst>
          </p:cNvPr>
          <p:cNvSpPr txBox="1"/>
          <p:nvPr/>
        </p:nvSpPr>
        <p:spPr>
          <a:xfrm>
            <a:off x="848706" y="914392"/>
            <a:ext cx="49227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RAB fraction</a:t>
            </a:r>
            <a:r>
              <a:rPr lang="zh-CN" altLang="en-US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 </a:t>
            </a:r>
            <a:r>
              <a:rPr lang="en-US" altLang="zh-CN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GFAP (blot with 2E1.E9 antibody)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91513" y="166254"/>
            <a:ext cx="1085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Figure 4N</a:t>
            </a:r>
            <a:endParaRPr lang="zh-CN" altLang="en-US" dirty="0"/>
          </a:p>
        </p:txBody>
      </p:sp>
      <p:grpSp>
        <p:nvGrpSpPr>
          <p:cNvPr id="80" name="组合 79"/>
          <p:cNvGrpSpPr/>
          <p:nvPr/>
        </p:nvGrpSpPr>
        <p:grpSpPr>
          <a:xfrm>
            <a:off x="246851" y="1350146"/>
            <a:ext cx="5611439" cy="4593101"/>
            <a:chOff x="394486" y="1234873"/>
            <a:chExt cx="5611439" cy="4593101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EEB9BAF4-9298-4042-8667-096132AE3B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79" t="15345" r="12949" b="25997"/>
            <a:stretch/>
          </p:blipFill>
          <p:spPr>
            <a:xfrm>
              <a:off x="997197" y="1749742"/>
              <a:ext cx="5008728" cy="3493827"/>
            </a:xfrm>
            <a:prstGeom prst="rect">
              <a:avLst/>
            </a:prstGeom>
          </p:spPr>
        </p:pic>
        <p:sp>
          <p:nvSpPr>
            <p:cNvPr id="7" name="文本框 1">
              <a:extLst>
                <a:ext uri="{FF2B5EF4-FFF2-40B4-BE49-F238E27FC236}">
                  <a16:creationId xmlns:a16="http://schemas.microsoft.com/office/drawing/2014/main" xmlns="" id="{330DA781-5C3B-420E-9E7E-7E9C7B5D0B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7696" y="151716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8" name="文本框 10">
              <a:extLst>
                <a:ext uri="{FF2B5EF4-FFF2-40B4-BE49-F238E27FC236}">
                  <a16:creationId xmlns:a16="http://schemas.microsoft.com/office/drawing/2014/main" xmlns="" id="{2B823158-0728-4B4A-A516-AB2FF66A8A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0962" y="151716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9" name="文本框 11">
              <a:extLst>
                <a:ext uri="{FF2B5EF4-FFF2-40B4-BE49-F238E27FC236}">
                  <a16:creationId xmlns:a16="http://schemas.microsoft.com/office/drawing/2014/main" xmlns="" id="{029C2946-2862-426A-AC6F-0524E98255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7755" y="151716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0" name="文本框 12">
              <a:extLst>
                <a:ext uri="{FF2B5EF4-FFF2-40B4-BE49-F238E27FC236}">
                  <a16:creationId xmlns:a16="http://schemas.microsoft.com/office/drawing/2014/main" xmlns="" id="{FD5A5D25-E0EC-4CF3-B34A-5EE53C5429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38318" y="1517165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1" name="文本框 13">
              <a:extLst>
                <a:ext uri="{FF2B5EF4-FFF2-40B4-BE49-F238E27FC236}">
                  <a16:creationId xmlns:a16="http://schemas.microsoft.com/office/drawing/2014/main" xmlns="" id="{4FD332EA-ECD7-45D6-8B97-D0E59634DB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99921" y="151716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2" name="文本框 14">
              <a:extLst>
                <a:ext uri="{FF2B5EF4-FFF2-40B4-BE49-F238E27FC236}">
                  <a16:creationId xmlns:a16="http://schemas.microsoft.com/office/drawing/2014/main" xmlns="" id="{3E9D8E77-16C3-4EBE-9962-2FCE30A150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2681" y="151716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3" name="文本框 15">
              <a:extLst>
                <a:ext uri="{FF2B5EF4-FFF2-40B4-BE49-F238E27FC236}">
                  <a16:creationId xmlns:a16="http://schemas.microsoft.com/office/drawing/2014/main" xmlns="" id="{7E587163-95F1-482E-ACD0-5E8ADBED1B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9298" y="1517165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4" name="文本框 16">
              <a:extLst>
                <a:ext uri="{FF2B5EF4-FFF2-40B4-BE49-F238E27FC236}">
                  <a16:creationId xmlns:a16="http://schemas.microsoft.com/office/drawing/2014/main" xmlns="" id="{3F460CA8-A2DE-4882-94A3-1FD62973D1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3021" y="1517165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xmlns="" id="{10D3672E-5B8A-48FD-AA8B-811733496D24}"/>
                </a:ext>
              </a:extLst>
            </p:cNvPr>
            <p:cNvCxnSpPr/>
            <p:nvPr/>
          </p:nvCxnSpPr>
          <p:spPr bwMode="auto">
            <a:xfrm>
              <a:off x="1530426" y="1502839"/>
              <a:ext cx="187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25D2EC6D-4E46-47D9-9EE9-764C7C1A2C43}"/>
                </a:ext>
              </a:extLst>
            </p:cNvPr>
            <p:cNvCxnSpPr/>
            <p:nvPr/>
          </p:nvCxnSpPr>
          <p:spPr bwMode="auto">
            <a:xfrm>
              <a:off x="3721637" y="1502839"/>
              <a:ext cx="187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9">
              <a:extLst>
                <a:ext uri="{FF2B5EF4-FFF2-40B4-BE49-F238E27FC236}">
                  <a16:creationId xmlns:a16="http://schemas.microsoft.com/office/drawing/2014/main" xmlns="" id="{42B598CA-B1E2-4D5F-B653-952EBC9695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9528" y="1248537"/>
              <a:ext cx="1218038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文本框 21">
              <a:extLst>
                <a:ext uri="{FF2B5EF4-FFF2-40B4-BE49-F238E27FC236}">
                  <a16:creationId xmlns:a16="http://schemas.microsoft.com/office/drawing/2014/main" xmlns="" id="{8957A3E8-DEC5-4322-A861-9AF12FB157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0656" y="1234873"/>
              <a:ext cx="1361118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文本框 1">
              <a:extLst>
                <a:ext uri="{FF2B5EF4-FFF2-40B4-BE49-F238E27FC236}">
                  <a16:creationId xmlns:a16="http://schemas.microsoft.com/office/drawing/2014/main" xmlns="" id="{DFC61472-C227-461B-8677-FCDA0EB6F4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4790" y="521627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0" name="文本框 10">
              <a:extLst>
                <a:ext uri="{FF2B5EF4-FFF2-40B4-BE49-F238E27FC236}">
                  <a16:creationId xmlns:a16="http://schemas.microsoft.com/office/drawing/2014/main" xmlns="" id="{C9447243-829B-429D-91F7-43E4229532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5177" y="521627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1" name="文本框 11">
              <a:extLst>
                <a:ext uri="{FF2B5EF4-FFF2-40B4-BE49-F238E27FC236}">
                  <a16:creationId xmlns:a16="http://schemas.microsoft.com/office/drawing/2014/main" xmlns="" id="{41C81991-2431-41BE-A97B-5DF2590BDE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9091" y="521627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2" name="文本框 12">
              <a:extLst>
                <a:ext uri="{FF2B5EF4-FFF2-40B4-BE49-F238E27FC236}">
                  <a16:creationId xmlns:a16="http://schemas.microsoft.com/office/drawing/2014/main" xmlns="" id="{58EB659E-40D1-421F-9DF1-44E7B9B829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32533" y="5216272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3" name="文本框 13">
              <a:extLst>
                <a:ext uri="{FF2B5EF4-FFF2-40B4-BE49-F238E27FC236}">
                  <a16:creationId xmlns:a16="http://schemas.microsoft.com/office/drawing/2014/main" xmlns="" id="{FCE26C79-E919-46D8-B2FB-F6ECC6C2C5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7015" y="521627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4" name="文本框 14">
              <a:extLst>
                <a:ext uri="{FF2B5EF4-FFF2-40B4-BE49-F238E27FC236}">
                  <a16:creationId xmlns:a16="http://schemas.microsoft.com/office/drawing/2014/main" xmlns="" id="{C9D8ABB6-12CA-4741-BAFF-0B905ADB97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5533" y="521627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5" name="文本框 15">
              <a:extLst>
                <a:ext uri="{FF2B5EF4-FFF2-40B4-BE49-F238E27FC236}">
                  <a16:creationId xmlns:a16="http://schemas.microsoft.com/office/drawing/2014/main" xmlns="" id="{4DC19D6F-0091-4EA3-980E-E56AD27F0D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9446" y="5216272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6" name="文本框 16">
              <a:extLst>
                <a:ext uri="{FF2B5EF4-FFF2-40B4-BE49-F238E27FC236}">
                  <a16:creationId xmlns:a16="http://schemas.microsoft.com/office/drawing/2014/main" xmlns="" id="{45B57A84-FC79-4FD1-95B9-46A89EC6E0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2003" y="5216272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xmlns="" id="{4F6CC57D-B9F8-4E93-AE12-F42992E5A66D}"/>
                </a:ext>
              </a:extLst>
            </p:cNvPr>
            <p:cNvCxnSpPr/>
            <p:nvPr/>
          </p:nvCxnSpPr>
          <p:spPr bwMode="auto">
            <a:xfrm>
              <a:off x="1410513" y="5502309"/>
              <a:ext cx="187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xmlns="" id="{21CD56F1-37E0-4CB2-A621-E66A6F857E22}"/>
                </a:ext>
              </a:extLst>
            </p:cNvPr>
            <p:cNvCxnSpPr/>
            <p:nvPr/>
          </p:nvCxnSpPr>
          <p:spPr bwMode="auto">
            <a:xfrm>
              <a:off x="3614603" y="5502309"/>
              <a:ext cx="187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19">
              <a:extLst>
                <a:ext uri="{FF2B5EF4-FFF2-40B4-BE49-F238E27FC236}">
                  <a16:creationId xmlns:a16="http://schemas.microsoft.com/office/drawing/2014/main" xmlns="" id="{28193259-093D-4531-B510-C6E03E6668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1615" y="5527892"/>
              <a:ext cx="120515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文本框 21">
              <a:extLst>
                <a:ext uri="{FF2B5EF4-FFF2-40B4-BE49-F238E27FC236}">
                  <a16:creationId xmlns:a16="http://schemas.microsoft.com/office/drawing/2014/main" xmlns="" id="{87277F0F-BEC4-4261-BC88-C5405E0EB0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9993" y="5527892"/>
              <a:ext cx="1276676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44946" y="2757370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37kD</a:t>
              </a:r>
              <a:endParaRPr lang="zh-CN" altLang="en-US" dirty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21782" y="2433070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50kD</a:t>
              </a:r>
              <a:endParaRPr lang="zh-CN" altLang="en-US" dirty="0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431298" y="2089222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75kD</a:t>
              </a:r>
              <a:endParaRPr lang="zh-CN" altLang="en-US" dirty="0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17650" y="4504905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37kD</a:t>
              </a:r>
              <a:endParaRPr lang="zh-CN" altLang="en-US" dirty="0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94486" y="4180605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50kD</a:t>
              </a:r>
              <a:endParaRPr lang="zh-CN" altLang="en-US" dirty="0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04002" y="3836757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75kD</a:t>
              </a:r>
              <a:endParaRPr lang="zh-CN" altLang="en-US" dirty="0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444946" y="3218860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25kD</a:t>
              </a:r>
              <a:endParaRPr lang="zh-CN" altLang="en-US" dirty="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404002" y="4998520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25kD</a:t>
              </a:r>
              <a:endParaRPr lang="zh-CN" altLang="en-US" dirty="0"/>
            </a:p>
          </p:txBody>
        </p:sp>
      </p:grpSp>
      <p:sp>
        <p:nvSpPr>
          <p:cNvPr id="81" name="文本框 80">
            <a:extLst>
              <a:ext uri="{FF2B5EF4-FFF2-40B4-BE49-F238E27FC236}">
                <a16:creationId xmlns:a16="http://schemas.microsoft.com/office/drawing/2014/main" xmlns="" id="{99C7B416-0A6B-400D-8EE6-1F52D0E33598}"/>
              </a:ext>
            </a:extLst>
          </p:cNvPr>
          <p:cNvSpPr txBox="1"/>
          <p:nvPr/>
        </p:nvSpPr>
        <p:spPr>
          <a:xfrm>
            <a:off x="6474534" y="964755"/>
            <a:ext cx="379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RAB fraction</a:t>
            </a:r>
            <a:r>
              <a:rPr lang="zh-CN" altLang="en-US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 </a:t>
            </a:r>
            <a:r>
              <a:rPr lang="en-US" altLang="zh-CN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GAPDH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5925017" y="1321988"/>
            <a:ext cx="5718551" cy="2560962"/>
            <a:chOff x="6862809" y="1547396"/>
            <a:chExt cx="5718551" cy="2560962"/>
          </a:xfrm>
        </p:grpSpPr>
        <p:sp>
          <p:nvSpPr>
            <p:cNvPr id="78" name="文本框 19">
              <a:extLst>
                <a:ext uri="{FF2B5EF4-FFF2-40B4-BE49-F238E27FC236}">
                  <a16:creationId xmlns:a16="http://schemas.microsoft.com/office/drawing/2014/main" xmlns="" id="{28193259-093D-4531-B510-C6E03E6668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5260" y="3808276"/>
              <a:ext cx="120515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文本框 21">
              <a:extLst>
                <a:ext uri="{FF2B5EF4-FFF2-40B4-BE49-F238E27FC236}">
                  <a16:creationId xmlns:a16="http://schemas.microsoft.com/office/drawing/2014/main" xmlns="" id="{87277F0F-BEC4-4261-BC88-C5405E0EB0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83638" y="3808276"/>
              <a:ext cx="1276676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4" name="组合 83"/>
            <p:cNvGrpSpPr/>
            <p:nvPr/>
          </p:nvGrpSpPr>
          <p:grpSpPr>
            <a:xfrm>
              <a:off x="6862809" y="1547396"/>
              <a:ext cx="5718551" cy="2249342"/>
              <a:chOff x="6862809" y="1547396"/>
              <a:chExt cx="5718551" cy="2249342"/>
            </a:xfrm>
          </p:grpSpPr>
          <p:pic>
            <p:nvPicPr>
              <p:cNvPr id="4" name="图片 3">
                <a:extLst>
                  <a:ext uri="{FF2B5EF4-FFF2-40B4-BE49-F238E27FC236}">
                    <a16:creationId xmlns:a16="http://schemas.microsoft.com/office/drawing/2014/main" xmlns="" id="{E64A65C2-789D-4C77-92CA-0E5F4D8424B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470" t="44807" r="17711" b="32086"/>
              <a:stretch/>
            </p:blipFill>
            <p:spPr>
              <a:xfrm>
                <a:off x="7463451" y="2129770"/>
                <a:ext cx="5117909" cy="1378424"/>
              </a:xfrm>
              <a:prstGeom prst="rect">
                <a:avLst/>
              </a:prstGeom>
            </p:spPr>
          </p:pic>
          <p:sp>
            <p:nvSpPr>
              <p:cNvPr id="44" name="文本框 1">
                <a:extLst>
                  <a:ext uri="{FF2B5EF4-FFF2-40B4-BE49-F238E27FC236}">
                    <a16:creationId xmlns:a16="http://schemas.microsoft.com/office/drawing/2014/main" xmlns="" id="{330DA781-5C3B-420E-9E7E-7E9C7B5D0B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01032" y="1829688"/>
                <a:ext cx="434585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45" name="文本框 10">
                <a:extLst>
                  <a:ext uri="{FF2B5EF4-FFF2-40B4-BE49-F238E27FC236}">
                    <a16:creationId xmlns:a16="http://schemas.microsoft.com/office/drawing/2014/main" xmlns="" id="{2B823158-0728-4B4A-A516-AB2FF66A8A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594298" y="1829688"/>
                <a:ext cx="434585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46" name="文本框 11">
                <a:extLst>
                  <a:ext uri="{FF2B5EF4-FFF2-40B4-BE49-F238E27FC236}">
                    <a16:creationId xmlns:a16="http://schemas.microsoft.com/office/drawing/2014/main" xmlns="" id="{029C2946-2862-426A-AC6F-0524E98255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61091" y="1829688"/>
                <a:ext cx="434585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47" name="文本框 12">
                <a:extLst>
                  <a:ext uri="{FF2B5EF4-FFF2-40B4-BE49-F238E27FC236}">
                    <a16:creationId xmlns:a16="http://schemas.microsoft.com/office/drawing/2014/main" xmlns="" id="{FD5A5D25-E0EC-4CF3-B34A-5EE53C5429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31654" y="1829688"/>
                <a:ext cx="542353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48" name="文本框 13">
                <a:extLst>
                  <a:ext uri="{FF2B5EF4-FFF2-40B4-BE49-F238E27FC236}">
                    <a16:creationId xmlns:a16="http://schemas.microsoft.com/office/drawing/2014/main" xmlns="" id="{4FD332EA-ECD7-45D6-8B97-D0E59634DB1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193257" y="1829688"/>
                <a:ext cx="434585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49" name="文本框 14">
                <a:extLst>
                  <a:ext uri="{FF2B5EF4-FFF2-40B4-BE49-F238E27FC236}">
                    <a16:creationId xmlns:a16="http://schemas.microsoft.com/office/drawing/2014/main" xmlns="" id="{3E9D8E77-16C3-4EBE-9962-2FCE30A150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696017" y="1829688"/>
                <a:ext cx="434585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50" name="文本框 15">
                <a:extLst>
                  <a:ext uri="{FF2B5EF4-FFF2-40B4-BE49-F238E27FC236}">
                    <a16:creationId xmlns:a16="http://schemas.microsoft.com/office/drawing/2014/main" xmlns="" id="{7E587163-95F1-482E-ACD0-5E8ADBED1B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222634" y="1829688"/>
                <a:ext cx="434585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51" name="文本框 16">
                <a:extLst>
                  <a:ext uri="{FF2B5EF4-FFF2-40B4-BE49-F238E27FC236}">
                    <a16:creationId xmlns:a16="http://schemas.microsoft.com/office/drawing/2014/main" xmlns="" id="{3F460CA8-A2DE-4882-94A3-1FD62973D1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746357" y="1829688"/>
                <a:ext cx="528711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cxnSp>
            <p:nvCxnSpPr>
              <p:cNvPr id="52" name="直接连接符 51">
                <a:extLst>
                  <a:ext uri="{FF2B5EF4-FFF2-40B4-BE49-F238E27FC236}">
                    <a16:creationId xmlns:a16="http://schemas.microsoft.com/office/drawing/2014/main" xmlns="" id="{10D3672E-5B8A-48FD-AA8B-811733496D24}"/>
                  </a:ext>
                </a:extLst>
              </p:cNvPr>
              <p:cNvCxnSpPr/>
              <p:nvPr/>
            </p:nvCxnSpPr>
            <p:spPr bwMode="auto">
              <a:xfrm>
                <a:off x="8123762" y="1815362"/>
                <a:ext cx="187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>
                <a:extLst>
                  <a:ext uri="{FF2B5EF4-FFF2-40B4-BE49-F238E27FC236}">
                    <a16:creationId xmlns:a16="http://schemas.microsoft.com/office/drawing/2014/main" xmlns="" id="{25D2EC6D-4E46-47D9-9EE9-764C7C1A2C43}"/>
                  </a:ext>
                </a:extLst>
              </p:cNvPr>
              <p:cNvCxnSpPr/>
              <p:nvPr/>
            </p:nvCxnSpPr>
            <p:spPr bwMode="auto">
              <a:xfrm>
                <a:off x="10314973" y="1815362"/>
                <a:ext cx="187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文本框 19">
                <a:extLst>
                  <a:ext uri="{FF2B5EF4-FFF2-40B4-BE49-F238E27FC236}">
                    <a16:creationId xmlns:a16="http://schemas.microsoft.com/office/drawing/2014/main" xmlns="" id="{42B598CA-B1E2-4D5F-B653-952EBC9695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547237" y="1561060"/>
                <a:ext cx="1218038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35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P301S</a:t>
                </a:r>
                <a:r>
                  <a:rPr lang="en-US" altLang="zh-CN" sz="135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35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Male</a:t>
                </a:r>
                <a:endParaRPr lang="zh-CN" altLang="en-US" sz="135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" name="文本框 21">
                <a:extLst>
                  <a:ext uri="{FF2B5EF4-FFF2-40B4-BE49-F238E27FC236}">
                    <a16:creationId xmlns:a16="http://schemas.microsoft.com/office/drawing/2014/main" xmlns="" id="{8957A3E8-DEC5-4322-A861-9AF12FB157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608365" y="1547396"/>
                <a:ext cx="1361118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35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P301S</a:t>
                </a:r>
                <a:r>
                  <a:rPr lang="en-US" altLang="zh-CN" sz="135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35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Female</a:t>
                </a:r>
                <a:endParaRPr lang="zh-CN" altLang="en-US" sz="135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8" name="文本框 1">
                <a:extLst>
                  <a:ext uri="{FF2B5EF4-FFF2-40B4-BE49-F238E27FC236}">
                    <a16:creationId xmlns:a16="http://schemas.microsoft.com/office/drawing/2014/main" xmlns="" id="{DFC61472-C227-461B-8677-FCDA0EB6F4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808435" y="3496656"/>
                <a:ext cx="434585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69" name="文本框 10">
                <a:extLst>
                  <a:ext uri="{FF2B5EF4-FFF2-40B4-BE49-F238E27FC236}">
                    <a16:creationId xmlns:a16="http://schemas.microsoft.com/office/drawing/2014/main" xmlns="" id="{C9447243-829B-429D-91F7-43E4229532F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88822" y="3496656"/>
                <a:ext cx="434585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70" name="文本框 11">
                <a:extLst>
                  <a:ext uri="{FF2B5EF4-FFF2-40B4-BE49-F238E27FC236}">
                    <a16:creationId xmlns:a16="http://schemas.microsoft.com/office/drawing/2014/main" xmlns="" id="{41C81991-2431-41BE-A97B-5DF2590BDE6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42736" y="3496656"/>
                <a:ext cx="434585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71" name="文本框 12">
                <a:extLst>
                  <a:ext uri="{FF2B5EF4-FFF2-40B4-BE49-F238E27FC236}">
                    <a16:creationId xmlns:a16="http://schemas.microsoft.com/office/drawing/2014/main" xmlns="" id="{58EB659E-40D1-421F-9DF1-44E7B9B8291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26178" y="3496656"/>
                <a:ext cx="542353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72" name="文本框 13">
                <a:extLst>
                  <a:ext uri="{FF2B5EF4-FFF2-40B4-BE49-F238E27FC236}">
                    <a16:creationId xmlns:a16="http://schemas.microsoft.com/office/drawing/2014/main" xmlns="" id="{FCE26C79-E919-46D8-B2FB-F6ECC6C2C50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000660" y="3496656"/>
                <a:ext cx="434585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73" name="文本框 14">
                <a:extLst>
                  <a:ext uri="{FF2B5EF4-FFF2-40B4-BE49-F238E27FC236}">
                    <a16:creationId xmlns:a16="http://schemas.microsoft.com/office/drawing/2014/main" xmlns="" id="{C9D8ABB6-12CA-4741-BAFF-0B905ADB97A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529178" y="3496656"/>
                <a:ext cx="434585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74" name="文本框 15">
                <a:extLst>
                  <a:ext uri="{FF2B5EF4-FFF2-40B4-BE49-F238E27FC236}">
                    <a16:creationId xmlns:a16="http://schemas.microsoft.com/office/drawing/2014/main" xmlns="" id="{4DC19D6F-0091-4EA3-980E-E56AD27F0D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083091" y="3496656"/>
                <a:ext cx="434585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sp>
            <p:nvSpPr>
              <p:cNvPr id="75" name="文本框 16">
                <a:extLst>
                  <a:ext uri="{FF2B5EF4-FFF2-40B4-BE49-F238E27FC236}">
                    <a16:creationId xmlns:a16="http://schemas.microsoft.com/office/drawing/2014/main" xmlns="" id="{45B57A84-FC79-4FD1-95B9-46A89EC6E0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635648" y="3496656"/>
                <a:ext cx="528711" cy="300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12M </a:t>
                </a:r>
                <a:r>
                  <a:rPr lang="en-US" altLang="zh-CN" sz="1350" dirty="0"/>
                  <a:t> </a:t>
                </a:r>
                <a:endParaRPr lang="zh-CN" altLang="en-US" sz="1350" dirty="0"/>
              </a:p>
            </p:txBody>
          </p:sp>
          <p:cxnSp>
            <p:nvCxnSpPr>
              <p:cNvPr id="76" name="直接连接符 75">
                <a:extLst>
                  <a:ext uri="{FF2B5EF4-FFF2-40B4-BE49-F238E27FC236}">
                    <a16:creationId xmlns:a16="http://schemas.microsoft.com/office/drawing/2014/main" xmlns="" id="{4F6CC57D-B9F8-4E93-AE12-F42992E5A66D}"/>
                  </a:ext>
                </a:extLst>
              </p:cNvPr>
              <p:cNvCxnSpPr/>
              <p:nvPr/>
            </p:nvCxnSpPr>
            <p:spPr bwMode="auto">
              <a:xfrm>
                <a:off x="7904158" y="3782693"/>
                <a:ext cx="187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>
                <a:extLst>
                  <a:ext uri="{FF2B5EF4-FFF2-40B4-BE49-F238E27FC236}">
                    <a16:creationId xmlns:a16="http://schemas.microsoft.com/office/drawing/2014/main" xmlns="" id="{21CD56F1-37E0-4CB2-A621-E66A6F857E22}"/>
                  </a:ext>
                </a:extLst>
              </p:cNvPr>
              <p:cNvCxnSpPr/>
              <p:nvPr/>
            </p:nvCxnSpPr>
            <p:spPr bwMode="auto">
              <a:xfrm>
                <a:off x="10108248" y="3782693"/>
                <a:ext cx="187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文本框 81"/>
              <p:cNvSpPr txBox="1"/>
              <p:nvPr/>
            </p:nvSpPr>
            <p:spPr>
              <a:xfrm>
                <a:off x="6862809" y="2634823"/>
                <a:ext cx="6655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37kD</a:t>
                </a:r>
                <a:endParaRPr lang="zh-CN" altLang="en-US" dirty="0"/>
              </a:p>
            </p:txBody>
          </p:sp>
          <p:sp>
            <p:nvSpPr>
              <p:cNvPr id="83" name="文本框 82"/>
              <p:cNvSpPr txBox="1"/>
              <p:nvPr/>
            </p:nvSpPr>
            <p:spPr>
              <a:xfrm>
                <a:off x="6862809" y="1969716"/>
                <a:ext cx="6655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37kD</a:t>
                </a:r>
                <a:endParaRPr lang="zh-CN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590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99C7B416-0A6B-400D-8EE6-1F52D0E33598}"/>
              </a:ext>
            </a:extLst>
          </p:cNvPr>
          <p:cNvSpPr txBox="1"/>
          <p:nvPr/>
        </p:nvSpPr>
        <p:spPr>
          <a:xfrm>
            <a:off x="853773" y="968830"/>
            <a:ext cx="47870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RAB fraction</a:t>
            </a:r>
            <a:r>
              <a:rPr lang="zh-CN" altLang="en-US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 </a:t>
            </a:r>
            <a:r>
              <a:rPr lang="en-US" altLang="zh-CN" sz="1600" b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NeuN</a:t>
            </a:r>
            <a:r>
              <a:rPr lang="en-US" altLang="zh-CN" sz="16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(blot with 1B7 antibody)</a:t>
            </a:r>
            <a:endParaRPr lang="zh-CN" altLang="en-US" sz="20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91513" y="166254"/>
            <a:ext cx="1088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Figure 4O</a:t>
            </a:r>
            <a:endParaRPr lang="zh-CN" altLang="en-US" dirty="0"/>
          </a:p>
        </p:txBody>
      </p:sp>
      <p:grpSp>
        <p:nvGrpSpPr>
          <p:cNvPr id="70" name="组合 69"/>
          <p:cNvGrpSpPr/>
          <p:nvPr/>
        </p:nvGrpSpPr>
        <p:grpSpPr>
          <a:xfrm>
            <a:off x="256310" y="1463607"/>
            <a:ext cx="5615052" cy="4465551"/>
            <a:chOff x="1266697" y="2023958"/>
            <a:chExt cx="5615052" cy="4465551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C46B6A76-060D-41AF-BC40-6D8EA3FF80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39" t="14102" r="17215" b="29118"/>
            <a:stretch/>
          </p:blipFill>
          <p:spPr>
            <a:xfrm>
              <a:off x="1873021" y="2530700"/>
              <a:ext cx="5008728" cy="3439234"/>
            </a:xfrm>
            <a:prstGeom prst="rect">
              <a:avLst/>
            </a:prstGeom>
          </p:spPr>
        </p:pic>
        <p:sp>
          <p:nvSpPr>
            <p:cNvPr id="5" name="文本框 1">
              <a:extLst>
                <a:ext uri="{FF2B5EF4-FFF2-40B4-BE49-F238E27FC236}">
                  <a16:creationId xmlns:a16="http://schemas.microsoft.com/office/drawing/2014/main" xmlns="" id="{62D87674-F79A-4806-B056-30C0BAAAA0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7186" y="2292888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" name="文本框 10">
              <a:extLst>
                <a:ext uri="{FF2B5EF4-FFF2-40B4-BE49-F238E27FC236}">
                  <a16:creationId xmlns:a16="http://schemas.microsoft.com/office/drawing/2014/main" xmlns="" id="{85CBF239-92AF-482A-B74B-B808764CC1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6210" y="2292888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7" name="文本框 11">
              <a:extLst>
                <a:ext uri="{FF2B5EF4-FFF2-40B4-BE49-F238E27FC236}">
                  <a16:creationId xmlns:a16="http://schemas.microsoft.com/office/drawing/2014/main" xmlns="" id="{B97AF3C7-51EF-4B32-BEDE-C9797EB898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33003" y="2292888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8" name="文本框 12">
              <a:extLst>
                <a:ext uri="{FF2B5EF4-FFF2-40B4-BE49-F238E27FC236}">
                  <a16:creationId xmlns:a16="http://schemas.microsoft.com/office/drawing/2014/main" xmlns="" id="{A4FFF88C-038F-4DC5-B675-99D9DA75ED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0687" y="2292888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9" name="文本框 13">
              <a:extLst>
                <a:ext uri="{FF2B5EF4-FFF2-40B4-BE49-F238E27FC236}">
                  <a16:creationId xmlns:a16="http://schemas.microsoft.com/office/drawing/2014/main" xmlns="" id="{BAC5B505-F2A9-43AB-82F9-554BD793C9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3653" y="2292888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0" name="文本框 14">
              <a:extLst>
                <a:ext uri="{FF2B5EF4-FFF2-40B4-BE49-F238E27FC236}">
                  <a16:creationId xmlns:a16="http://schemas.microsoft.com/office/drawing/2014/main" xmlns="" id="{32A5BA61-53FD-4D9F-99CD-ED0C67B075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2171" y="2292888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1" name="文本框 15">
              <a:extLst>
                <a:ext uri="{FF2B5EF4-FFF2-40B4-BE49-F238E27FC236}">
                  <a16:creationId xmlns:a16="http://schemas.microsoft.com/office/drawing/2014/main" xmlns="" id="{E76ED3DD-2A49-49F8-A90D-A5460DD85E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96084" y="2292888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2" name="文本框 16">
              <a:extLst>
                <a:ext uri="{FF2B5EF4-FFF2-40B4-BE49-F238E27FC236}">
                  <a16:creationId xmlns:a16="http://schemas.microsoft.com/office/drawing/2014/main" xmlns="" id="{81C0E6B6-1C9A-4278-83CB-495F3FF271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30857" y="2292888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xmlns="" id="{72339C20-BDA3-45D9-815A-6C7B979AFAC6}"/>
                </a:ext>
              </a:extLst>
            </p:cNvPr>
            <p:cNvCxnSpPr/>
            <p:nvPr/>
          </p:nvCxnSpPr>
          <p:spPr bwMode="auto">
            <a:xfrm>
              <a:off x="2382795" y="2278562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xmlns="" id="{7F73BDB9-C46D-49B6-B242-917A7010A137}"/>
                </a:ext>
              </a:extLst>
            </p:cNvPr>
            <p:cNvCxnSpPr/>
            <p:nvPr/>
          </p:nvCxnSpPr>
          <p:spPr bwMode="auto">
            <a:xfrm>
              <a:off x="4548248" y="2278562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9">
              <a:extLst>
                <a:ext uri="{FF2B5EF4-FFF2-40B4-BE49-F238E27FC236}">
                  <a16:creationId xmlns:a16="http://schemas.microsoft.com/office/drawing/2014/main" xmlns="" id="{FAB267B6-0473-4599-B590-6F59FE8EB6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0768" y="2023958"/>
              <a:ext cx="1103442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文本框 21">
              <a:extLst>
                <a:ext uri="{FF2B5EF4-FFF2-40B4-BE49-F238E27FC236}">
                  <a16:creationId xmlns:a16="http://schemas.microsoft.com/office/drawing/2014/main" xmlns="" id="{8A01EA3E-1AE9-456A-AD08-E0BBE6730F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9689" y="2023958"/>
              <a:ext cx="1429812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文本框 1">
              <a:extLst>
                <a:ext uri="{FF2B5EF4-FFF2-40B4-BE49-F238E27FC236}">
                  <a16:creationId xmlns:a16="http://schemas.microsoft.com/office/drawing/2014/main" xmlns="" id="{9BD5F98C-D3F6-4118-8527-6C0C7B99CC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6242" y="5926690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8" name="文本框 10">
              <a:extLst>
                <a:ext uri="{FF2B5EF4-FFF2-40B4-BE49-F238E27FC236}">
                  <a16:creationId xmlns:a16="http://schemas.microsoft.com/office/drawing/2014/main" xmlns="" id="{E87E218E-026A-4631-890E-DA2372ECA4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2566" y="5926690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19" name="文本框 11">
              <a:extLst>
                <a:ext uri="{FF2B5EF4-FFF2-40B4-BE49-F238E27FC236}">
                  <a16:creationId xmlns:a16="http://schemas.microsoft.com/office/drawing/2014/main" xmlns="" id="{21E7594D-A4FD-4913-9C72-FF73E52029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8559" y="5926690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0" name="文本框 12">
              <a:extLst>
                <a:ext uri="{FF2B5EF4-FFF2-40B4-BE49-F238E27FC236}">
                  <a16:creationId xmlns:a16="http://schemas.microsoft.com/office/drawing/2014/main" xmlns="" id="{F03E01B4-78F5-44AB-823C-BD20878929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7043" y="5926690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1" name="文本框 13">
              <a:extLst>
                <a:ext uri="{FF2B5EF4-FFF2-40B4-BE49-F238E27FC236}">
                  <a16:creationId xmlns:a16="http://schemas.microsoft.com/office/drawing/2014/main" xmlns="" id="{D417ADB9-0EBC-4BAE-9B1A-50E274DD55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5409" y="5926690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2" name="文本框 14">
              <a:extLst>
                <a:ext uri="{FF2B5EF4-FFF2-40B4-BE49-F238E27FC236}">
                  <a16:creationId xmlns:a16="http://schemas.microsoft.com/office/drawing/2014/main" xmlns="" id="{58AEB793-2575-4075-8F88-1E2FB82054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13927" y="5926690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3" name="文本框 15">
              <a:extLst>
                <a:ext uri="{FF2B5EF4-FFF2-40B4-BE49-F238E27FC236}">
                  <a16:creationId xmlns:a16="http://schemas.microsoft.com/office/drawing/2014/main" xmlns="" id="{B1F86BD1-AF36-42D2-9FBB-8E998444C2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5140" y="5926690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24" name="文本框 16">
              <a:extLst>
                <a:ext uri="{FF2B5EF4-FFF2-40B4-BE49-F238E27FC236}">
                  <a16:creationId xmlns:a16="http://schemas.microsoft.com/office/drawing/2014/main" xmlns="" id="{EAB16DDF-A7DC-4285-B563-3BC637AC67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74369" y="5926690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C84CCE06-1677-43B3-BF48-9258D6CEC6A8}"/>
                </a:ext>
              </a:extLst>
            </p:cNvPr>
            <p:cNvCxnSpPr/>
            <p:nvPr/>
          </p:nvCxnSpPr>
          <p:spPr bwMode="auto">
            <a:xfrm>
              <a:off x="2329151" y="6226772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xmlns="" id="{A21188DF-6B3C-474D-A70B-9A84E6099890}"/>
                </a:ext>
              </a:extLst>
            </p:cNvPr>
            <p:cNvCxnSpPr/>
            <p:nvPr/>
          </p:nvCxnSpPr>
          <p:spPr bwMode="auto">
            <a:xfrm>
              <a:off x="4507304" y="6226772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19">
              <a:extLst>
                <a:ext uri="{FF2B5EF4-FFF2-40B4-BE49-F238E27FC236}">
                  <a16:creationId xmlns:a16="http://schemas.microsoft.com/office/drawing/2014/main" xmlns="" id="{3A30A27E-A619-45CD-A02C-FE1636B0DD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2566" y="6189427"/>
              <a:ext cx="1030817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文本框 21">
              <a:extLst>
                <a:ext uri="{FF2B5EF4-FFF2-40B4-BE49-F238E27FC236}">
                  <a16:creationId xmlns:a16="http://schemas.microsoft.com/office/drawing/2014/main" xmlns="" id="{C38FC1B6-0F29-45B3-A613-6717EDDFC7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0818" y="6189427"/>
              <a:ext cx="112288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279560" y="3229222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50kD</a:t>
              </a:r>
              <a:endParaRPr lang="zh-CN" altLang="en-US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266697" y="2916775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75kD</a:t>
              </a:r>
              <a:endParaRPr lang="zh-CN" altLang="en-US" dirty="0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279560" y="3558494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307641" y="4971717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50kD</a:t>
              </a:r>
              <a:endParaRPr lang="zh-CN" altLang="en-US" dirty="0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294778" y="4659270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75kD</a:t>
              </a:r>
              <a:endParaRPr lang="zh-CN" altLang="en-US" dirty="0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307641" y="5260045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436742" y="1490606"/>
            <a:ext cx="5383142" cy="2356530"/>
            <a:chOff x="7528422" y="2078550"/>
            <a:chExt cx="5383142" cy="2356530"/>
          </a:xfrm>
        </p:grpSpPr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xmlns="" id="{BDC1F3EB-2FF2-483F-AEAF-F94E39B170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-119" t="-251" r="-61" b="-1724"/>
            <a:stretch/>
          </p:blipFill>
          <p:spPr>
            <a:xfrm>
              <a:off x="8107552" y="2592970"/>
              <a:ext cx="4804012" cy="1296538"/>
            </a:xfrm>
            <a:prstGeom prst="rect">
              <a:avLst/>
            </a:prstGeom>
          </p:spPr>
        </p:pic>
        <p:sp>
          <p:nvSpPr>
            <p:cNvPr id="43" name="文本框 42"/>
            <p:cNvSpPr txBox="1"/>
            <p:nvPr/>
          </p:nvSpPr>
          <p:spPr>
            <a:xfrm>
              <a:off x="7528422" y="2500060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542070" y="3327051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37kD</a:t>
              </a:r>
              <a:endParaRPr lang="zh-CN" altLang="en-US" dirty="0"/>
            </a:p>
          </p:txBody>
        </p:sp>
        <p:sp>
          <p:nvSpPr>
            <p:cNvPr id="45" name="文本框 1">
              <a:extLst>
                <a:ext uri="{FF2B5EF4-FFF2-40B4-BE49-F238E27FC236}">
                  <a16:creationId xmlns:a16="http://schemas.microsoft.com/office/drawing/2014/main" xmlns="" id="{62D87674-F79A-4806-B056-30C0BAAAA0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25578" y="2347480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6" name="文本框 10">
              <a:extLst>
                <a:ext uri="{FF2B5EF4-FFF2-40B4-BE49-F238E27FC236}">
                  <a16:creationId xmlns:a16="http://schemas.microsoft.com/office/drawing/2014/main" xmlns="" id="{85CBF239-92AF-482A-B74B-B808764CC1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44602" y="2347480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7" name="文本框 11">
              <a:extLst>
                <a:ext uri="{FF2B5EF4-FFF2-40B4-BE49-F238E27FC236}">
                  <a16:creationId xmlns:a16="http://schemas.microsoft.com/office/drawing/2014/main" xmlns="" id="{B97AF3C7-51EF-4B32-BEDE-C9797EB898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11395" y="2347480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8" name="文本框 12">
              <a:extLst>
                <a:ext uri="{FF2B5EF4-FFF2-40B4-BE49-F238E27FC236}">
                  <a16:creationId xmlns:a16="http://schemas.microsoft.com/office/drawing/2014/main" xmlns="" id="{A4FFF88C-038F-4DC5-B675-99D9DA75ED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69079" y="2347480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49" name="文本框 13">
              <a:extLst>
                <a:ext uri="{FF2B5EF4-FFF2-40B4-BE49-F238E27FC236}">
                  <a16:creationId xmlns:a16="http://schemas.microsoft.com/office/drawing/2014/main" xmlns="" id="{BAC5B505-F2A9-43AB-82F9-554BD793C9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32989" y="2347480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0" name="文本框 14">
              <a:extLst>
                <a:ext uri="{FF2B5EF4-FFF2-40B4-BE49-F238E27FC236}">
                  <a16:creationId xmlns:a16="http://schemas.microsoft.com/office/drawing/2014/main" xmlns="" id="{32A5BA61-53FD-4D9F-99CD-ED0C67B075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61507" y="2347480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1" name="文本框 15">
              <a:extLst>
                <a:ext uri="{FF2B5EF4-FFF2-40B4-BE49-F238E27FC236}">
                  <a16:creationId xmlns:a16="http://schemas.microsoft.com/office/drawing/2014/main" xmlns="" id="{E76ED3DD-2A49-49F8-A90D-A5460DD85E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15420" y="2347480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2" name="文本框 16">
              <a:extLst>
                <a:ext uri="{FF2B5EF4-FFF2-40B4-BE49-F238E27FC236}">
                  <a16:creationId xmlns:a16="http://schemas.microsoft.com/office/drawing/2014/main" xmlns="" id="{81C0E6B6-1C9A-4278-83CB-495F3FF271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63841" y="2347480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xmlns="" id="{72339C20-BDA3-45D9-815A-6C7B979AFAC6}"/>
                </a:ext>
              </a:extLst>
            </p:cNvPr>
            <p:cNvCxnSpPr/>
            <p:nvPr/>
          </p:nvCxnSpPr>
          <p:spPr bwMode="auto">
            <a:xfrm>
              <a:off x="8561187" y="2333154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xmlns="" id="{7F73BDB9-C46D-49B6-B242-917A7010A137}"/>
                </a:ext>
              </a:extLst>
            </p:cNvPr>
            <p:cNvCxnSpPr/>
            <p:nvPr/>
          </p:nvCxnSpPr>
          <p:spPr bwMode="auto">
            <a:xfrm>
              <a:off x="10726640" y="2333154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文本框 19">
              <a:extLst>
                <a:ext uri="{FF2B5EF4-FFF2-40B4-BE49-F238E27FC236}">
                  <a16:creationId xmlns:a16="http://schemas.microsoft.com/office/drawing/2014/main" xmlns="" id="{FAB267B6-0473-4599-B590-6F59FE8EB6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02285" y="2078550"/>
              <a:ext cx="132282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AP301S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文本框 21">
              <a:extLst>
                <a:ext uri="{FF2B5EF4-FFF2-40B4-BE49-F238E27FC236}">
                  <a16:creationId xmlns:a16="http://schemas.microsoft.com/office/drawing/2014/main" xmlns="" id="{8A01EA3E-1AE9-456A-AD08-E0BBE6730F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61207" y="2078550"/>
              <a:ext cx="1429812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P301S</a:t>
              </a:r>
              <a:r>
                <a:rPr lang="en-US" altLang="zh-CN" sz="13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文本框 1">
              <a:extLst>
                <a:ext uri="{FF2B5EF4-FFF2-40B4-BE49-F238E27FC236}">
                  <a16:creationId xmlns:a16="http://schemas.microsoft.com/office/drawing/2014/main" xmlns="" id="{9BD5F98C-D3F6-4118-8527-6C0C7B99CC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08839" y="387226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8" name="文本框 10">
              <a:extLst>
                <a:ext uri="{FF2B5EF4-FFF2-40B4-BE49-F238E27FC236}">
                  <a16:creationId xmlns:a16="http://schemas.microsoft.com/office/drawing/2014/main" xmlns="" id="{E87E218E-026A-4631-890E-DA2372ECA4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15163" y="387226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59" name="文本框 11">
              <a:extLst>
                <a:ext uri="{FF2B5EF4-FFF2-40B4-BE49-F238E27FC236}">
                  <a16:creationId xmlns:a16="http://schemas.microsoft.com/office/drawing/2014/main" xmlns="" id="{21E7594D-A4FD-4913-9C72-FF73E52029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31156" y="387226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0" name="文本框 12">
              <a:extLst>
                <a:ext uri="{FF2B5EF4-FFF2-40B4-BE49-F238E27FC236}">
                  <a16:creationId xmlns:a16="http://schemas.microsoft.com/office/drawing/2014/main" xmlns="" id="{F03E01B4-78F5-44AB-823C-BD20878929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39640" y="3872261"/>
              <a:ext cx="5423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1" name="文本框 13">
              <a:extLst>
                <a:ext uri="{FF2B5EF4-FFF2-40B4-BE49-F238E27FC236}">
                  <a16:creationId xmlns:a16="http://schemas.microsoft.com/office/drawing/2014/main" xmlns="" id="{D417ADB9-0EBC-4BAE-9B1A-50E274DD55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88006" y="387226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2" name="文本框 14">
              <a:extLst>
                <a:ext uri="{FF2B5EF4-FFF2-40B4-BE49-F238E27FC236}">
                  <a16:creationId xmlns:a16="http://schemas.microsoft.com/office/drawing/2014/main" xmlns="" id="{58AEB793-2575-4075-8F88-1E2FB82054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16524" y="387226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3" name="文本框 15">
              <a:extLst>
                <a:ext uri="{FF2B5EF4-FFF2-40B4-BE49-F238E27FC236}">
                  <a16:creationId xmlns:a16="http://schemas.microsoft.com/office/drawing/2014/main" xmlns="" id="{B1F86BD1-AF36-42D2-9FBB-8E998444C2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57737" y="3872261"/>
              <a:ext cx="434585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sp>
          <p:nvSpPr>
            <p:cNvPr id="64" name="文本框 16">
              <a:extLst>
                <a:ext uri="{FF2B5EF4-FFF2-40B4-BE49-F238E27FC236}">
                  <a16:creationId xmlns:a16="http://schemas.microsoft.com/office/drawing/2014/main" xmlns="" id="{EAB16DDF-A7DC-4285-B563-3BC637AC67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76966" y="3872261"/>
              <a:ext cx="52871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12M </a:t>
              </a:r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xmlns="" id="{C84CCE06-1677-43B3-BF48-9258D6CEC6A8}"/>
                </a:ext>
              </a:extLst>
            </p:cNvPr>
            <p:cNvCxnSpPr/>
            <p:nvPr/>
          </p:nvCxnSpPr>
          <p:spPr bwMode="auto">
            <a:xfrm>
              <a:off x="8531748" y="4172343"/>
              <a:ext cx="18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>
              <a:extLst>
                <a:ext uri="{FF2B5EF4-FFF2-40B4-BE49-F238E27FC236}">
                  <a16:creationId xmlns:a16="http://schemas.microsoft.com/office/drawing/2014/main" xmlns="" id="{A21188DF-6B3C-474D-A70B-9A84E6099890}"/>
                </a:ext>
              </a:extLst>
            </p:cNvPr>
            <p:cNvCxnSpPr/>
            <p:nvPr/>
          </p:nvCxnSpPr>
          <p:spPr bwMode="auto">
            <a:xfrm>
              <a:off x="10709901" y="4172343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文本框 19">
              <a:extLst>
                <a:ext uri="{FF2B5EF4-FFF2-40B4-BE49-F238E27FC236}">
                  <a16:creationId xmlns:a16="http://schemas.microsoft.com/office/drawing/2014/main" xmlns="" id="{3A30A27E-A619-45CD-A02C-FE1636B0DD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15163" y="4134998"/>
              <a:ext cx="1030817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文本框 21">
              <a:extLst>
                <a:ext uri="{FF2B5EF4-FFF2-40B4-BE49-F238E27FC236}">
                  <a16:creationId xmlns:a16="http://schemas.microsoft.com/office/drawing/2014/main" xmlns="" id="{C38FC1B6-0F29-45B3-A613-6717EDDFC7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03415" y="4134998"/>
              <a:ext cx="112288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 Female</a:t>
              </a:r>
              <a:endParaRPr lang="zh-CN" altLang="en-US" sz="13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1" name="文本框 70">
            <a:extLst>
              <a:ext uri="{FF2B5EF4-FFF2-40B4-BE49-F238E27FC236}">
                <a16:creationId xmlns:a16="http://schemas.microsoft.com/office/drawing/2014/main" xmlns="" id="{99C7B416-0A6B-400D-8EE6-1F52D0E33598}"/>
              </a:ext>
            </a:extLst>
          </p:cNvPr>
          <p:cNvSpPr txBox="1"/>
          <p:nvPr/>
        </p:nvSpPr>
        <p:spPr>
          <a:xfrm>
            <a:off x="6950530" y="947854"/>
            <a:ext cx="379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RAB fraction</a:t>
            </a:r>
            <a:r>
              <a:rPr lang="zh-CN" altLang="en-US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 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GAPDH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721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1036</Words>
  <Application>Microsoft Office PowerPoint</Application>
  <PresentationFormat>宽屏</PresentationFormat>
  <Paragraphs>702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等线</vt:lpstr>
      <vt:lpstr>宋体</vt:lpstr>
      <vt:lpstr>Arial</vt:lpstr>
      <vt:lpstr>Calibri</vt:lpstr>
      <vt:lpstr>Calibri Light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sun yao</dc:creator>
  <cp:lastModifiedBy>sun yao</cp:lastModifiedBy>
  <cp:revision>49</cp:revision>
  <dcterms:created xsi:type="dcterms:W3CDTF">2020-01-02T12:52:50Z</dcterms:created>
  <dcterms:modified xsi:type="dcterms:W3CDTF">2020-01-10T08:56:38Z</dcterms:modified>
</cp:coreProperties>
</file>